
<file path=[Content_Types].xml><?xml version="1.0" encoding="utf-8"?>
<Types xmlns="http://schemas.openxmlformats.org/package/2006/content-types">
  <Default Extension="png" ContentType="image/png"/>
  <Default Extension="jpg&amp;ehk=kEpiOnqxUpvPtY"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amp;ehk=x" ContentType="image/jpeg"/>
  <Default Extension="jpg&amp;ehk=2M8xhrty1" ContentType="image/jpeg"/>
  <Default Extension="vml" ContentType="application/vnd.openxmlformats-officedocument.vmlDrawing"/>
  <Default Extension="png&amp;ehk=VDYoPski" ContentType="image/png"/>
  <Default Extension="jpg" ContentType="image/jpeg"/>
  <Default Extension="jpg&amp;ehk=rMGPWPYAYHl9GR7Vn1xLr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268" r:id="rId3"/>
    <p:sldId id="266" r:id="rId4"/>
    <p:sldId id="256" r:id="rId5"/>
    <p:sldId id="258" r:id="rId6"/>
    <p:sldId id="260" r:id="rId7"/>
    <p:sldId id="261" r:id="rId8"/>
    <p:sldId id="269" r:id="rId9"/>
    <p:sldId id="267" r:id="rId10"/>
    <p:sldId id="262"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24"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2" autoAdjust="0"/>
    <p:restoredTop sz="94660"/>
  </p:normalViewPr>
  <p:slideViewPr>
    <p:cSldViewPr snapToGrid="0">
      <p:cViewPr varScale="1">
        <p:scale>
          <a:sx n="60" d="100"/>
          <a:sy n="60" d="100"/>
        </p:scale>
        <p:origin x="1032" y="72"/>
      </p:cViewPr>
      <p:guideLst/>
    </p:cSldViewPr>
  </p:slideViewPr>
  <p:notesTextViewPr>
    <p:cViewPr>
      <p:scale>
        <a:sx n="1" d="1"/>
        <a:sy n="1" d="1"/>
      </p:scale>
      <p:origin x="0" y="0"/>
    </p:cViewPr>
  </p:notesTextViewPr>
  <p:sorterViewPr>
    <p:cViewPr>
      <p:scale>
        <a:sx n="58" d="100"/>
        <a:sy n="58" d="100"/>
      </p:scale>
      <p:origin x="0" y="-3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55C7FE8F-904F-4B9E-860E-D17ADA6C0611}" type="datetimeFigureOut">
              <a:rPr lang="en-US" smtClean="0"/>
              <a:t>4/16/2018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23EBD71-80C6-4955-B857-055D85FCADA7}" type="slidenum">
              <a:rPr lang="en-US" smtClean="0"/>
              <a:t>‹#›</a:t>
            </a:fld>
            <a:endParaRPr lang="en-US"/>
          </a:p>
        </p:txBody>
      </p:sp>
    </p:spTree>
    <p:extLst>
      <p:ext uri="{BB962C8B-B14F-4D97-AF65-F5344CB8AC3E}">
        <p14:creationId xmlns:p14="http://schemas.microsoft.com/office/powerpoint/2010/main" val="11738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7167-B616-4852-B9DD-65B4051AD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E6F41-F92A-47CA-88FD-4F9056100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051CC4-8FF7-4277-A2BE-AD8B905EB9FF}"/>
              </a:ext>
            </a:extLst>
          </p:cNvPr>
          <p:cNvSpPr>
            <a:spLocks noGrp="1"/>
          </p:cNvSpPr>
          <p:nvPr>
            <p:ph type="dt" sz="half" idx="10"/>
          </p:nvPr>
        </p:nvSpPr>
        <p:spPr/>
        <p:txBody>
          <a:bodyPr/>
          <a:lstStyle/>
          <a:p>
            <a:fld id="{78A36808-A1FD-478D-8AA1-E37E316BB599}" type="datetime1">
              <a:rPr lang="en-US" smtClean="0"/>
              <a:t>4/16/2018</a:t>
            </a:fld>
            <a:endParaRPr lang="en-US"/>
          </a:p>
        </p:txBody>
      </p:sp>
      <p:sp>
        <p:nvSpPr>
          <p:cNvPr id="5" name="Footer Placeholder 4">
            <a:extLst>
              <a:ext uri="{FF2B5EF4-FFF2-40B4-BE49-F238E27FC236}">
                <a16:creationId xmlns:a16="http://schemas.microsoft.com/office/drawing/2014/main" id="{29109DA7-298C-4125-AB10-DEA318C25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1EC7E-87F1-40C8-8431-24B7ACC90F76}"/>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38374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A4D2-B4DD-4414-BEF1-ECCD2FD08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08B6A5-2090-4BB4-9209-5D90CB179B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614D4-37A0-4E03-8ADB-F26FFDB51707}"/>
              </a:ext>
            </a:extLst>
          </p:cNvPr>
          <p:cNvSpPr>
            <a:spLocks noGrp="1"/>
          </p:cNvSpPr>
          <p:nvPr>
            <p:ph type="dt" sz="half" idx="10"/>
          </p:nvPr>
        </p:nvSpPr>
        <p:spPr/>
        <p:txBody>
          <a:bodyPr/>
          <a:lstStyle/>
          <a:p>
            <a:fld id="{5536450F-29DA-418C-A80B-686ACE4DABDC}" type="datetime1">
              <a:rPr lang="en-US" smtClean="0"/>
              <a:t>4/16/2018</a:t>
            </a:fld>
            <a:endParaRPr lang="en-US"/>
          </a:p>
        </p:txBody>
      </p:sp>
      <p:sp>
        <p:nvSpPr>
          <p:cNvPr id="5" name="Footer Placeholder 4">
            <a:extLst>
              <a:ext uri="{FF2B5EF4-FFF2-40B4-BE49-F238E27FC236}">
                <a16:creationId xmlns:a16="http://schemas.microsoft.com/office/drawing/2014/main" id="{B7320C37-C9F4-4F3F-8D81-22FFD5A79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C34EE-75EB-4072-AADA-73752DB92D03}"/>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363335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8B84D-8A44-41D1-93CA-C166E4698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44E0E-131F-48B3-B2D5-FAD89D101B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BA9C5-4BE8-4F1A-9C66-D27F13650E38}"/>
              </a:ext>
            </a:extLst>
          </p:cNvPr>
          <p:cNvSpPr>
            <a:spLocks noGrp="1"/>
          </p:cNvSpPr>
          <p:nvPr>
            <p:ph type="dt" sz="half" idx="10"/>
          </p:nvPr>
        </p:nvSpPr>
        <p:spPr/>
        <p:txBody>
          <a:bodyPr/>
          <a:lstStyle/>
          <a:p>
            <a:fld id="{ECF0728E-C56F-4DB0-A5E3-1B7D274405B7}" type="datetime1">
              <a:rPr lang="en-US" smtClean="0"/>
              <a:t>4/16/2018</a:t>
            </a:fld>
            <a:endParaRPr lang="en-US"/>
          </a:p>
        </p:txBody>
      </p:sp>
      <p:sp>
        <p:nvSpPr>
          <p:cNvPr id="5" name="Footer Placeholder 4">
            <a:extLst>
              <a:ext uri="{FF2B5EF4-FFF2-40B4-BE49-F238E27FC236}">
                <a16:creationId xmlns:a16="http://schemas.microsoft.com/office/drawing/2014/main" id="{FD4FEC0B-894B-42E7-9B66-B67A0D3EE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13769-F9DB-4964-94DA-8575CCD9CD8D}"/>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58859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85D6-6F98-465C-B911-2293F8BF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086AD-1D91-43EB-93B0-0E17413BB1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E6ECC-6F56-48CD-9235-26F07AB0F584}"/>
              </a:ext>
            </a:extLst>
          </p:cNvPr>
          <p:cNvSpPr>
            <a:spLocks noGrp="1"/>
          </p:cNvSpPr>
          <p:nvPr>
            <p:ph type="dt" sz="half" idx="10"/>
          </p:nvPr>
        </p:nvSpPr>
        <p:spPr/>
        <p:txBody>
          <a:bodyPr/>
          <a:lstStyle/>
          <a:p>
            <a:fld id="{AA0845A1-6C9B-4559-BFFB-ED9A26413222}" type="datetime1">
              <a:rPr lang="en-US" smtClean="0"/>
              <a:t>4/16/2018</a:t>
            </a:fld>
            <a:endParaRPr lang="en-US"/>
          </a:p>
        </p:txBody>
      </p:sp>
      <p:sp>
        <p:nvSpPr>
          <p:cNvPr id="5" name="Footer Placeholder 4">
            <a:extLst>
              <a:ext uri="{FF2B5EF4-FFF2-40B4-BE49-F238E27FC236}">
                <a16:creationId xmlns:a16="http://schemas.microsoft.com/office/drawing/2014/main" id="{D60FB745-E44A-49E9-9CDC-FF5C27377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439ED-5747-41B8-A5B1-6C4FDDAF7659}"/>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30394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2A7D-2CFA-4398-9783-4697EB68B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F89E7-AB11-4BA8-89E8-EE399E0DE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FCF694-24E4-4B14-970B-6A93D8CA8B84}"/>
              </a:ext>
            </a:extLst>
          </p:cNvPr>
          <p:cNvSpPr>
            <a:spLocks noGrp="1"/>
          </p:cNvSpPr>
          <p:nvPr>
            <p:ph type="dt" sz="half" idx="10"/>
          </p:nvPr>
        </p:nvSpPr>
        <p:spPr/>
        <p:txBody>
          <a:bodyPr/>
          <a:lstStyle/>
          <a:p>
            <a:fld id="{D103F0CE-D39A-435C-AB16-C9FD9A938306}" type="datetime1">
              <a:rPr lang="en-US" smtClean="0"/>
              <a:t>4/16/2018</a:t>
            </a:fld>
            <a:endParaRPr lang="en-US"/>
          </a:p>
        </p:txBody>
      </p:sp>
      <p:sp>
        <p:nvSpPr>
          <p:cNvPr id="5" name="Footer Placeholder 4">
            <a:extLst>
              <a:ext uri="{FF2B5EF4-FFF2-40B4-BE49-F238E27FC236}">
                <a16:creationId xmlns:a16="http://schemas.microsoft.com/office/drawing/2014/main" id="{2057054F-77CC-4146-984C-F20137F44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78731-CB67-423E-8F51-E037764104FE}"/>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233866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9078-9D15-409A-8CFD-A92A60577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0C8D5-5B8F-42F7-A9CC-47335241AD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207BB-1545-4EC2-A7CE-7AAADB6C0D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20656-96D5-427D-896F-38BCEE75614E}"/>
              </a:ext>
            </a:extLst>
          </p:cNvPr>
          <p:cNvSpPr>
            <a:spLocks noGrp="1"/>
          </p:cNvSpPr>
          <p:nvPr>
            <p:ph type="dt" sz="half" idx="10"/>
          </p:nvPr>
        </p:nvSpPr>
        <p:spPr/>
        <p:txBody>
          <a:bodyPr/>
          <a:lstStyle/>
          <a:p>
            <a:fld id="{3C56A09E-6957-47DF-813E-1C5A562767AF}" type="datetime1">
              <a:rPr lang="en-US" smtClean="0"/>
              <a:t>4/16/2018</a:t>
            </a:fld>
            <a:endParaRPr lang="en-US"/>
          </a:p>
        </p:txBody>
      </p:sp>
      <p:sp>
        <p:nvSpPr>
          <p:cNvPr id="6" name="Footer Placeholder 5">
            <a:extLst>
              <a:ext uri="{FF2B5EF4-FFF2-40B4-BE49-F238E27FC236}">
                <a16:creationId xmlns:a16="http://schemas.microsoft.com/office/drawing/2014/main" id="{6682DB90-66FE-4966-BC26-FE10AFE12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8B488-450F-4793-AD2E-2C9EE02B2282}"/>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424006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1223-13CA-4CC1-A718-1B0E8D10E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E73ED-ACF1-4780-88EA-ECFE2DA3B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6E7F8D-A9FF-42BC-B9DE-8669FB97AB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7145A-B785-415A-BF59-7D0CF628B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3ACB12-BD40-49F3-B8F4-2DB14C4F6E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B4BABE-6DE4-4BE3-A498-42012933FAA0}"/>
              </a:ext>
            </a:extLst>
          </p:cNvPr>
          <p:cNvSpPr>
            <a:spLocks noGrp="1"/>
          </p:cNvSpPr>
          <p:nvPr>
            <p:ph type="dt" sz="half" idx="10"/>
          </p:nvPr>
        </p:nvSpPr>
        <p:spPr/>
        <p:txBody>
          <a:bodyPr/>
          <a:lstStyle/>
          <a:p>
            <a:fld id="{170497A1-0E68-4D68-B4BB-FC421D3982AB}" type="datetime1">
              <a:rPr lang="en-US" smtClean="0"/>
              <a:t>4/16/2018</a:t>
            </a:fld>
            <a:endParaRPr lang="en-US"/>
          </a:p>
        </p:txBody>
      </p:sp>
      <p:sp>
        <p:nvSpPr>
          <p:cNvPr id="8" name="Footer Placeholder 7">
            <a:extLst>
              <a:ext uri="{FF2B5EF4-FFF2-40B4-BE49-F238E27FC236}">
                <a16:creationId xmlns:a16="http://schemas.microsoft.com/office/drawing/2014/main" id="{92BEBC21-FABA-4357-B74E-60271F7643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995D7F-D421-4B98-8569-1E8C6D19C20A}"/>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301557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FD9F-F83D-46B1-B727-CE503C54E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7597B-76A7-4D8A-86DC-F6E4C4615279}"/>
              </a:ext>
            </a:extLst>
          </p:cNvPr>
          <p:cNvSpPr>
            <a:spLocks noGrp="1"/>
          </p:cNvSpPr>
          <p:nvPr>
            <p:ph type="dt" sz="half" idx="10"/>
          </p:nvPr>
        </p:nvSpPr>
        <p:spPr/>
        <p:txBody>
          <a:bodyPr/>
          <a:lstStyle/>
          <a:p>
            <a:fld id="{20956742-BC9D-41EE-AA1E-352D6016519D}" type="datetime1">
              <a:rPr lang="en-US" smtClean="0"/>
              <a:t>4/16/2018</a:t>
            </a:fld>
            <a:endParaRPr lang="en-US"/>
          </a:p>
        </p:txBody>
      </p:sp>
      <p:sp>
        <p:nvSpPr>
          <p:cNvPr id="4" name="Footer Placeholder 3">
            <a:extLst>
              <a:ext uri="{FF2B5EF4-FFF2-40B4-BE49-F238E27FC236}">
                <a16:creationId xmlns:a16="http://schemas.microsoft.com/office/drawing/2014/main" id="{B6AF8146-7470-4D39-8FBA-B17B60CEA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E7CC46-7307-41ED-87A5-3E825BDEA073}"/>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342893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941C2-E3C2-4A9B-8CE9-78E5581510E0}"/>
              </a:ext>
            </a:extLst>
          </p:cNvPr>
          <p:cNvSpPr>
            <a:spLocks noGrp="1"/>
          </p:cNvSpPr>
          <p:nvPr>
            <p:ph type="dt" sz="half" idx="10"/>
          </p:nvPr>
        </p:nvSpPr>
        <p:spPr/>
        <p:txBody>
          <a:bodyPr/>
          <a:lstStyle/>
          <a:p>
            <a:fld id="{89537DAE-044B-4CAD-ACF2-CD08869E5903}" type="datetime1">
              <a:rPr lang="en-US" smtClean="0"/>
              <a:t>4/16/2018</a:t>
            </a:fld>
            <a:endParaRPr lang="en-US"/>
          </a:p>
        </p:txBody>
      </p:sp>
      <p:sp>
        <p:nvSpPr>
          <p:cNvPr id="3" name="Footer Placeholder 2">
            <a:extLst>
              <a:ext uri="{FF2B5EF4-FFF2-40B4-BE49-F238E27FC236}">
                <a16:creationId xmlns:a16="http://schemas.microsoft.com/office/drawing/2014/main" id="{48ECBE0F-FF37-4957-BB77-696DA3A41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BC9412-AF2F-41FB-BB4F-3F5028A9F4DB}"/>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112367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6AA8-22B6-47BE-99A7-995C45A6B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A7B1D-C8FE-4CAF-892F-141C80E16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42717-DD94-434F-9175-957728E9F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DD9924-0396-4068-BF6E-FFE707B61A7F}"/>
              </a:ext>
            </a:extLst>
          </p:cNvPr>
          <p:cNvSpPr>
            <a:spLocks noGrp="1"/>
          </p:cNvSpPr>
          <p:nvPr>
            <p:ph type="dt" sz="half" idx="10"/>
          </p:nvPr>
        </p:nvSpPr>
        <p:spPr/>
        <p:txBody>
          <a:bodyPr/>
          <a:lstStyle/>
          <a:p>
            <a:fld id="{A73FE706-696F-486C-A2A4-866DB07DB1EA}" type="datetime1">
              <a:rPr lang="en-US" smtClean="0"/>
              <a:t>4/16/2018</a:t>
            </a:fld>
            <a:endParaRPr lang="en-US"/>
          </a:p>
        </p:txBody>
      </p:sp>
      <p:sp>
        <p:nvSpPr>
          <p:cNvPr id="6" name="Footer Placeholder 5">
            <a:extLst>
              <a:ext uri="{FF2B5EF4-FFF2-40B4-BE49-F238E27FC236}">
                <a16:creationId xmlns:a16="http://schemas.microsoft.com/office/drawing/2014/main" id="{C2AE9DC5-B691-4290-BE82-EC4522A50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BCC56-89C6-40BB-9903-25E51C852E2F}"/>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94194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70E9-A7FB-4692-8716-F8F6B744C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EF2B7-DE2D-43BE-902A-470A706DF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CC33E-F813-4D43-B4C0-F68117E4B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851FD-E0EC-42B2-BA6F-15CE39BF0BBE}"/>
              </a:ext>
            </a:extLst>
          </p:cNvPr>
          <p:cNvSpPr>
            <a:spLocks noGrp="1"/>
          </p:cNvSpPr>
          <p:nvPr>
            <p:ph type="dt" sz="half" idx="10"/>
          </p:nvPr>
        </p:nvSpPr>
        <p:spPr/>
        <p:txBody>
          <a:bodyPr/>
          <a:lstStyle/>
          <a:p>
            <a:fld id="{5AEE7439-51B2-4F9C-A5A6-17BDE0CD96CD}" type="datetime1">
              <a:rPr lang="en-US" smtClean="0"/>
              <a:t>4/16/2018</a:t>
            </a:fld>
            <a:endParaRPr lang="en-US"/>
          </a:p>
        </p:txBody>
      </p:sp>
      <p:sp>
        <p:nvSpPr>
          <p:cNvPr id="6" name="Footer Placeholder 5">
            <a:extLst>
              <a:ext uri="{FF2B5EF4-FFF2-40B4-BE49-F238E27FC236}">
                <a16:creationId xmlns:a16="http://schemas.microsoft.com/office/drawing/2014/main" id="{A93E848E-A933-4A12-A316-ED2623274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F847D-A887-4F41-888E-F6B8B9CCB1FE}"/>
              </a:ext>
            </a:extLst>
          </p:cNvPr>
          <p:cNvSpPr>
            <a:spLocks noGrp="1"/>
          </p:cNvSpPr>
          <p:nvPr>
            <p:ph type="sldNum" sz="quarter" idx="12"/>
          </p:nvPr>
        </p:nvSpPr>
        <p:spPr/>
        <p:txBody>
          <a:bodyPr/>
          <a:lstStyle/>
          <a:p>
            <a:fld id="{F1D3217C-C24C-4911-B8D6-840F9B9F50D5}" type="slidenum">
              <a:rPr lang="en-US" smtClean="0"/>
              <a:t>‹#›</a:t>
            </a:fld>
            <a:endParaRPr lang="en-US"/>
          </a:p>
        </p:txBody>
      </p:sp>
    </p:spTree>
    <p:extLst>
      <p:ext uri="{BB962C8B-B14F-4D97-AF65-F5344CB8AC3E}">
        <p14:creationId xmlns:p14="http://schemas.microsoft.com/office/powerpoint/2010/main" val="219105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08673-70B2-44C5-A728-6C8F2761A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F9ADA7-C21C-4279-BDEE-C45633080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BBA94-B15B-4A47-9E18-954BCFCC5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8CA08-E830-4023-8CDE-E73F85B91977}" type="datetime1">
              <a:rPr lang="en-US" smtClean="0"/>
              <a:t>4/16/2018</a:t>
            </a:fld>
            <a:endParaRPr lang="en-US"/>
          </a:p>
        </p:txBody>
      </p:sp>
      <p:sp>
        <p:nvSpPr>
          <p:cNvPr id="5" name="Footer Placeholder 4">
            <a:extLst>
              <a:ext uri="{FF2B5EF4-FFF2-40B4-BE49-F238E27FC236}">
                <a16:creationId xmlns:a16="http://schemas.microsoft.com/office/drawing/2014/main" id="{D806B56A-D602-42C7-962C-1F44C0606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64DF8-C68C-47D3-BECE-8CA407C7F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3217C-C24C-4911-B8D6-840F9B9F50D5}" type="slidenum">
              <a:rPr lang="en-US" smtClean="0"/>
              <a:t>‹#›</a:t>
            </a:fld>
            <a:endParaRPr lang="en-US"/>
          </a:p>
        </p:txBody>
      </p:sp>
    </p:spTree>
    <p:extLst>
      <p:ext uri="{BB962C8B-B14F-4D97-AF65-F5344CB8AC3E}">
        <p14:creationId xmlns:p14="http://schemas.microsoft.com/office/powerpoint/2010/main" val="139940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_NcescDvdQ"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XDGE_lRI0E" TargetMode="External"/><Relationship Id="rId2" Type="http://schemas.openxmlformats.org/officeDocument/2006/relationships/hyperlink" Target="https://www.youtube.com/watch?v=3zpLPh6LibE" TargetMode="External"/><Relationship Id="rId1" Type="http://schemas.openxmlformats.org/officeDocument/2006/relationships/slideLayout" Target="../slideLayouts/slideLayout2.xml"/><Relationship Id="rId4" Type="http://schemas.openxmlformats.org/officeDocument/2006/relationships/hyperlink" Target="https://www.youtube.com/watch?v=r5L6QlAH3L4"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yzqTFNfeDn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qHQYYnXgC4I"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iarydiehard.com/2009/10/oh-to-be-at-wrigley/" TargetMode="External"/><Relationship Id="rId2" Type="http://schemas.openxmlformats.org/officeDocument/2006/relationships/image" Target="../media/image11.jpg&amp;ehk=rMGPWPYAYHl9GR7Vn1xLrA&amp;r=0&amp;pid=OfficeInsert"/><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AOD-7YZDO4" TargetMode="External"/><Relationship Id="rId2" Type="http://schemas.openxmlformats.org/officeDocument/2006/relationships/hyperlink" Target="https://www.youtube.com/watch?v=T5CVN-dpvbQ" TargetMode="External"/><Relationship Id="rId1" Type="http://schemas.openxmlformats.org/officeDocument/2006/relationships/slideLayout" Target="../slideLayouts/slideLayout2.xml"/><Relationship Id="rId5" Type="http://schemas.openxmlformats.org/officeDocument/2006/relationships/hyperlink" Target="https://www.google.com/search?q=steve+harvey+introduction+to+jesus&amp;rlz=1C1CHZL_enUS685US687&amp;oq=steve+harvey+introduction+&amp;aqs=chrome.2.69i57j0l5.14893j0j4&amp;sourceid=chrome&amp;ie=UTF-8" TargetMode="External"/><Relationship Id="rId4" Type="http://schemas.openxmlformats.org/officeDocument/2006/relationships/hyperlink" Target="https://www.youtube.com/watch?v=HZ7EyPTOl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fMbWuKDLu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amp;ehk=2M8xhrty1"/><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creativecommons.org/licenses/by-nc/2.0/" TargetMode="External"/><Relationship Id="rId5" Type="http://schemas.openxmlformats.org/officeDocument/2006/relationships/hyperlink" Target="http://www.flickr.com/photos/moregoodfoundation/5135873920/" TargetMode="External"/><Relationship Id="rId4" Type="http://schemas.openxmlformats.org/officeDocument/2006/relationships/hyperlink" Target="http://allchristiandownloads.blogspot.com/2014/06/free-christian-nature-wallpapers-with.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amp;ehk=kEpiOnqxUpvPtY"/><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https://themiracleworkerjesus.wikispaces.com/A+portrait+of+Jesus%3B+The+Miracle+Worker"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Bmyx9qJkeQQ"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52IaLDgiz0I"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Q4HG4vNw8VQ"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pkR33OsvJSs" TargetMode="External"/><Relationship Id="rId2" Type="http://schemas.openxmlformats.org/officeDocument/2006/relationships/hyperlink" Target="https://www.youtube.com/watch?v=cHkC4urVp6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 Id="rId5" Type="http://schemas.openxmlformats.org/officeDocument/2006/relationships/image" Target="../media/image27.wmf"/><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 Id="rId5" Type="http://schemas.openxmlformats.org/officeDocument/2006/relationships/image" Target="../media/image26.wmf"/><Relationship Id="rId4" Type="http://schemas.openxmlformats.org/officeDocument/2006/relationships/image" Target="../media/image2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just-call-me-frank.blogspot.com/2012/01/some-of-us-have-had-this-obsessive.html" TargetMode="External"/><Relationship Id="rId2" Type="http://schemas.openxmlformats.org/officeDocument/2006/relationships/image" Target="../media/image35.jpg&amp;ehk=x"/><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www.jesusfolk.com/Christian/healing_scriptures.htm#Prov 4:20-23" TargetMode="External"/><Relationship Id="rId13" Type="http://schemas.openxmlformats.org/officeDocument/2006/relationships/hyperlink" Target="http://www.jesusfolk.com/Christian/healing_scriptures.htm#Jer 30:17" TargetMode="External"/><Relationship Id="rId18" Type="http://schemas.openxmlformats.org/officeDocument/2006/relationships/hyperlink" Target="http://www.jesusfolk.com/Christian/healing_scriptures.htm#Matt 9:35" TargetMode="External"/><Relationship Id="rId26" Type="http://schemas.openxmlformats.org/officeDocument/2006/relationships/hyperlink" Target="http://www.jesusfolk.com/Christian/healing_scriptures.htm#Acts 4:29-30" TargetMode="External"/><Relationship Id="rId3" Type="http://schemas.openxmlformats.org/officeDocument/2006/relationships/hyperlink" Target="http://www.jesusfolk.com/Christian/healing_scriptures.htm#Exod 23:25-26" TargetMode="External"/><Relationship Id="rId21" Type="http://schemas.openxmlformats.org/officeDocument/2006/relationships/hyperlink" Target="http://www.jesusfolk.com/Christian/healing_scriptures.htm#Mark 16:17-18" TargetMode="External"/><Relationship Id="rId7" Type="http://schemas.openxmlformats.org/officeDocument/2006/relationships/hyperlink" Target="http://www.jesusfolk.com/Christian/healing_scriptures.htm#Ps 107:19-20" TargetMode="External"/><Relationship Id="rId12" Type="http://schemas.openxmlformats.org/officeDocument/2006/relationships/hyperlink" Target="http://www.jesusfolk.com/Christian/healing_scriptures.htm#Isa 58:6-11" TargetMode="External"/><Relationship Id="rId17" Type="http://schemas.openxmlformats.org/officeDocument/2006/relationships/hyperlink" Target="http://www.jesusfolk.com/Christian/healing_scriptures.htm#Matt 8:16-17" TargetMode="External"/><Relationship Id="rId25" Type="http://schemas.openxmlformats.org/officeDocument/2006/relationships/hyperlink" Target="http://www.jesusfolk.com/Christian/healing_scriptures.htm#Luke 13:16" TargetMode="External"/><Relationship Id="rId33" Type="http://schemas.openxmlformats.org/officeDocument/2006/relationships/image" Target="../media/image39.jpeg"/><Relationship Id="rId2" Type="http://schemas.openxmlformats.org/officeDocument/2006/relationships/hyperlink" Target="http://www.jesusfolk.com/Christian/healing_scriptures.htm#Exod 15:26" TargetMode="External"/><Relationship Id="rId16" Type="http://schemas.openxmlformats.org/officeDocument/2006/relationships/hyperlink" Target="http://www.jesusfolk.com/Christian/healing_scriptures.htm#Matt 7:7-11" TargetMode="External"/><Relationship Id="rId20" Type="http://schemas.openxmlformats.org/officeDocument/2006/relationships/hyperlink" Target="http://www.jesusfolk.com/Christian/healing_scriptures.htm#Mark 11:22-24" TargetMode="External"/><Relationship Id="rId29" Type="http://schemas.openxmlformats.org/officeDocument/2006/relationships/hyperlink" Target="http://www.jesusfolk.com/Christian/healing_scriptures.htm#Gal 3:13" TargetMode="External"/><Relationship Id="rId1" Type="http://schemas.openxmlformats.org/officeDocument/2006/relationships/slideLayout" Target="../slideLayouts/slideLayout2.xml"/><Relationship Id="rId6" Type="http://schemas.openxmlformats.org/officeDocument/2006/relationships/hyperlink" Target="http://www.jesusfolk.com/Christian/healing_scriptures.htm#Ps 103:1-5" TargetMode="External"/><Relationship Id="rId11" Type="http://schemas.openxmlformats.org/officeDocument/2006/relationships/hyperlink" Target="http://www.jesusfolk.com/Christian/healing_scriptures.htm#Isa 55:9-11" TargetMode="External"/><Relationship Id="rId24" Type="http://schemas.openxmlformats.org/officeDocument/2006/relationships/hyperlink" Target="http://www.jesusfolk.com/Christian/healing_scriptures.htm#Luke 10:8-9" TargetMode="External"/><Relationship Id="rId32" Type="http://schemas.openxmlformats.org/officeDocument/2006/relationships/hyperlink" Target="http://www.jesusfolk.com/Christian/healing_scriptures.htm#3 John 2" TargetMode="External"/><Relationship Id="rId5" Type="http://schemas.openxmlformats.org/officeDocument/2006/relationships/hyperlink" Target="http://www.jesusfolk.com/Christian/healing_scriptures.htm#Ps 91:9-10" TargetMode="External"/><Relationship Id="rId15" Type="http://schemas.openxmlformats.org/officeDocument/2006/relationships/hyperlink" Target="http://www.jesusfolk.com/Christian/healing_scriptures.htm#Mal 4:2-3" TargetMode="External"/><Relationship Id="rId23" Type="http://schemas.openxmlformats.org/officeDocument/2006/relationships/hyperlink" Target="http://www.jesusfolk.com/Christian/healing_scriptures.htm#Luke 9:1-2" TargetMode="External"/><Relationship Id="rId28" Type="http://schemas.openxmlformats.org/officeDocument/2006/relationships/hyperlink" Target="http://www.jesusfolk.com/Christian/healing_scriptures.htm#Acts 10:38" TargetMode="External"/><Relationship Id="rId10" Type="http://schemas.openxmlformats.org/officeDocument/2006/relationships/hyperlink" Target="http://www.jesusfolk.com/Christian/healing_scriptures.htm#Isa 53:4-5" TargetMode="External"/><Relationship Id="rId19" Type="http://schemas.openxmlformats.org/officeDocument/2006/relationships/hyperlink" Target="http://www.jesusfolk.com/Christian/healing_scriptures.htm#Matt 15:30-31" TargetMode="External"/><Relationship Id="rId31" Type="http://schemas.openxmlformats.org/officeDocument/2006/relationships/hyperlink" Target="http://www.jesusfolk.com/Christian/healing_scriptures.htm#1 John 5:14-15" TargetMode="External"/><Relationship Id="rId4" Type="http://schemas.openxmlformats.org/officeDocument/2006/relationships/hyperlink" Target="http://www.jesusfolk.com/Christian/healing_scriptures.htm#Deut 7:15" TargetMode="External"/><Relationship Id="rId9" Type="http://schemas.openxmlformats.org/officeDocument/2006/relationships/hyperlink" Target="http://www.jesusfolk.com/Christian/healing_scriptures.htm#Isa 41:10" TargetMode="External"/><Relationship Id="rId14" Type="http://schemas.openxmlformats.org/officeDocument/2006/relationships/hyperlink" Target="http://www.jesusfolk.com/Christian/healing_scriptures.htm#Mal 3:6" TargetMode="External"/><Relationship Id="rId22" Type="http://schemas.openxmlformats.org/officeDocument/2006/relationships/hyperlink" Target="http://www.jesusfolk.com/Christian/healing_scriptures.htm#Luke 4:17-19" TargetMode="External"/><Relationship Id="rId27" Type="http://schemas.openxmlformats.org/officeDocument/2006/relationships/hyperlink" Target="http://www.jesusfolk.com/Christian/healing_scriptures.htm#Acts 5:15-16" TargetMode="External"/><Relationship Id="rId30" Type="http://schemas.openxmlformats.org/officeDocument/2006/relationships/hyperlink" Target="http://www.jesusfolk.com/Christian/healing_scriptures.htm#James 5:13-16"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O4oH1unVV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note.svg" TargetMode="External"/><Relationship Id="rId2" Type="http://schemas.openxmlformats.org/officeDocument/2006/relationships/image" Target="../media/image8.png&amp;ehk=VDYoPski"/><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5164D0-67C9-4771-BF33-8402C8117A31}"/>
              </a:ext>
            </a:extLst>
          </p:cNvPr>
          <p:cNvPicPr>
            <a:picLocks noChangeAspect="1"/>
          </p:cNvPicPr>
          <p:nvPr/>
        </p:nvPicPr>
        <p:blipFill rotWithShape="1">
          <a:blip r:embed="rId2">
            <a:extLst>
              <a:ext uri="{28A0092B-C50C-407E-A947-70E740481C1C}">
                <a14:useLocalDpi xmlns:a14="http://schemas.microsoft.com/office/drawing/2010/main" val="0"/>
              </a:ext>
            </a:extLst>
          </a:blip>
          <a:srcRect l="5452" r="4391"/>
          <a:stretch/>
        </p:blipFill>
        <p:spPr>
          <a:xfrm>
            <a:off x="20" y="10"/>
            <a:ext cx="4637226" cy="6857990"/>
          </a:xfrm>
          <a:prstGeom prst="rect">
            <a:avLst/>
          </a:prstGeom>
        </p:spPr>
      </p:pic>
      <p:sp>
        <p:nvSpPr>
          <p:cNvPr id="18" name="Rectangle 11">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66102-03E7-4658-8C4B-4CBBCE39B397}"/>
              </a:ext>
            </a:extLst>
          </p:cNvPr>
          <p:cNvSpPr>
            <a:spLocks noGrp="1"/>
          </p:cNvSpPr>
          <p:nvPr>
            <p:ph type="ctrTitle"/>
          </p:nvPr>
        </p:nvSpPr>
        <p:spPr>
          <a:xfrm>
            <a:off x="4567413" y="640082"/>
            <a:ext cx="7552267" cy="3351602"/>
          </a:xfrm>
        </p:spPr>
        <p:txBody>
          <a:bodyPr>
            <a:normAutofit/>
          </a:bodyPr>
          <a:lstStyle/>
          <a:p>
            <a:r>
              <a:rPr lang="en-US" sz="4400" dirty="0">
                <a:solidFill>
                  <a:schemeClr val="bg1"/>
                </a:solidFill>
                <a:latin typeface="Arial Black" panose="020B0A04020102020204" pitchFamily="34" charset="0"/>
                <a:cs typeface="Arial" panose="020B0604020202020204" pitchFamily="34" charset="0"/>
              </a:rPr>
              <a:t>JESUS, JESUS, JESUS: </a:t>
            </a:r>
            <a:br>
              <a:rPr lang="en-US" sz="4000" dirty="0">
                <a:solidFill>
                  <a:schemeClr val="bg1"/>
                </a:solidFill>
                <a:latin typeface="Arial Black" panose="020B0A04020102020204" pitchFamily="34" charset="0"/>
                <a:cs typeface="Arial" panose="020B0604020202020204" pitchFamily="34" charset="0"/>
              </a:rPr>
            </a:br>
            <a:br>
              <a:rPr lang="en-US" sz="4000" dirty="0">
                <a:solidFill>
                  <a:schemeClr val="bg1"/>
                </a:solidFill>
                <a:latin typeface="Arial Black" panose="020B0A04020102020204" pitchFamily="34" charset="0"/>
                <a:cs typeface="Arial" panose="020B0604020202020204" pitchFamily="34" charset="0"/>
              </a:rPr>
            </a:br>
            <a:r>
              <a:rPr lang="en-US" sz="4000" dirty="0">
                <a:solidFill>
                  <a:schemeClr val="bg1"/>
                </a:solidFill>
                <a:latin typeface="Arial Black" panose="020B0A04020102020204" pitchFamily="34" charset="0"/>
                <a:cs typeface="Arial" panose="020B0604020202020204" pitchFamily="34" charset="0"/>
              </a:rPr>
              <a:t>BE HEALED </a:t>
            </a:r>
            <a:br>
              <a:rPr lang="en-US" sz="4000" dirty="0">
                <a:solidFill>
                  <a:schemeClr val="bg1"/>
                </a:solidFill>
                <a:latin typeface="Arial Black" panose="020B0A04020102020204" pitchFamily="34" charset="0"/>
                <a:cs typeface="Arial" panose="020B0604020202020204" pitchFamily="34" charset="0"/>
              </a:rPr>
            </a:br>
            <a:r>
              <a:rPr lang="en-US" sz="4000" dirty="0">
                <a:solidFill>
                  <a:schemeClr val="bg1"/>
                </a:solidFill>
                <a:latin typeface="Arial Black" panose="020B0A04020102020204" pitchFamily="34" charset="0"/>
                <a:cs typeface="Arial" panose="020B0604020202020204" pitchFamily="34" charset="0"/>
              </a:rPr>
              <a:t>IN THE NAME OF JESUS</a:t>
            </a:r>
          </a:p>
        </p:txBody>
      </p:sp>
      <p:sp>
        <p:nvSpPr>
          <p:cNvPr id="3" name="Subtitle 2">
            <a:extLst>
              <a:ext uri="{FF2B5EF4-FFF2-40B4-BE49-F238E27FC236}">
                <a16:creationId xmlns:a16="http://schemas.microsoft.com/office/drawing/2014/main" id="{3AB70499-054C-4F8D-B9C3-081B6862224B}"/>
              </a:ext>
            </a:extLst>
          </p:cNvPr>
          <p:cNvSpPr>
            <a:spLocks noGrp="1"/>
          </p:cNvSpPr>
          <p:nvPr>
            <p:ph type="subTitle" idx="1"/>
          </p:nvPr>
        </p:nvSpPr>
        <p:spPr>
          <a:xfrm>
            <a:off x="5277327" y="4652217"/>
            <a:ext cx="6274592" cy="2061645"/>
          </a:xfrm>
        </p:spPr>
        <p:txBody>
          <a:bodyPr>
            <a:normAutofit/>
          </a:bodyPr>
          <a:lstStyle/>
          <a:p>
            <a:r>
              <a:rPr lang="en-US" dirty="0">
                <a:solidFill>
                  <a:schemeClr val="bg1"/>
                </a:solidFill>
                <a:latin typeface="Arial Black" panose="020B0A04020102020204" pitchFamily="34" charset="0"/>
              </a:rPr>
              <a:t>Texas Spiritual Encounter Weekend</a:t>
            </a:r>
          </a:p>
          <a:p>
            <a:r>
              <a:rPr lang="en-US" dirty="0">
                <a:solidFill>
                  <a:schemeClr val="bg1"/>
                </a:solidFill>
                <a:latin typeface="Arial Black" panose="020B0A04020102020204" pitchFamily="34" charset="0"/>
              </a:rPr>
              <a:t>April 6-8, 2018</a:t>
            </a:r>
          </a:p>
          <a:p>
            <a:r>
              <a:rPr lang="en-US" dirty="0">
                <a:solidFill>
                  <a:schemeClr val="bg1"/>
                </a:solidFill>
                <a:latin typeface="Arial Black" panose="020B0A04020102020204" pitchFamily="34" charset="0"/>
              </a:rPr>
              <a:t>Camp </a:t>
            </a:r>
            <a:r>
              <a:rPr lang="en-US" dirty="0" err="1">
                <a:solidFill>
                  <a:schemeClr val="bg1"/>
                </a:solidFill>
                <a:latin typeface="Arial Black" panose="020B0A04020102020204" pitchFamily="34" charset="0"/>
              </a:rPr>
              <a:t>Sionito</a:t>
            </a:r>
            <a:r>
              <a:rPr lang="en-US" dirty="0">
                <a:solidFill>
                  <a:schemeClr val="bg1"/>
                </a:solidFill>
                <a:latin typeface="Arial Black" panose="020B0A04020102020204" pitchFamily="34" charset="0"/>
              </a:rPr>
              <a:t>, Bandera, TX</a:t>
            </a:r>
          </a:p>
        </p:txBody>
      </p:sp>
      <p:sp>
        <p:nvSpPr>
          <p:cNvPr id="4" name="Slide Number Placeholder 3">
            <a:extLst>
              <a:ext uri="{FF2B5EF4-FFF2-40B4-BE49-F238E27FC236}">
                <a16:creationId xmlns:a16="http://schemas.microsoft.com/office/drawing/2014/main" id="{4369761F-8971-41F1-A325-17569B1F2996}"/>
              </a:ext>
            </a:extLst>
          </p:cNvPr>
          <p:cNvSpPr>
            <a:spLocks noGrp="1"/>
          </p:cNvSpPr>
          <p:nvPr>
            <p:ph type="sldNum" sz="quarter" idx="12"/>
          </p:nvPr>
        </p:nvSpPr>
        <p:spPr/>
        <p:txBody>
          <a:bodyPr/>
          <a:lstStyle/>
          <a:p>
            <a:fld id="{F1D3217C-C24C-4911-B8D6-840F9B9F50D5}" type="slidenum">
              <a:rPr lang="en-US" smtClean="0"/>
              <a:t>1</a:t>
            </a:fld>
            <a:endParaRPr lang="en-US"/>
          </a:p>
        </p:txBody>
      </p:sp>
    </p:spTree>
    <p:extLst>
      <p:ext uri="{BB962C8B-B14F-4D97-AF65-F5344CB8AC3E}">
        <p14:creationId xmlns:p14="http://schemas.microsoft.com/office/powerpoint/2010/main" val="207955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F053-D372-4821-832B-71172150C816}"/>
              </a:ext>
            </a:extLst>
          </p:cNvPr>
          <p:cNvSpPr>
            <a:spLocks noGrp="1"/>
          </p:cNvSpPr>
          <p:nvPr>
            <p:ph type="title"/>
          </p:nvPr>
        </p:nvSpPr>
        <p:spPr>
          <a:xfrm>
            <a:off x="891810" y="780352"/>
            <a:ext cx="10515600" cy="2852737"/>
          </a:xfrm>
        </p:spPr>
        <p:txBody>
          <a:bodyPr/>
          <a:lstStyle/>
          <a:p>
            <a:r>
              <a:rPr lang="en-US" dirty="0">
                <a:solidFill>
                  <a:srgbClr val="FF0000"/>
                </a:solidFill>
                <a:latin typeface="Arial Black" panose="020B0A04020102020204" pitchFamily="34" charset="0"/>
              </a:rPr>
              <a:t>“All Things Are Possible”</a:t>
            </a:r>
          </a:p>
        </p:txBody>
      </p:sp>
      <p:sp>
        <p:nvSpPr>
          <p:cNvPr id="4" name="Text Placeholder 3">
            <a:extLst>
              <a:ext uri="{FF2B5EF4-FFF2-40B4-BE49-F238E27FC236}">
                <a16:creationId xmlns:a16="http://schemas.microsoft.com/office/drawing/2014/main" id="{84F3BCCC-BDA9-43DC-BF33-3A3D5224C70E}"/>
              </a:ext>
            </a:extLst>
          </p:cNvPr>
          <p:cNvSpPr>
            <a:spLocks noGrp="1"/>
          </p:cNvSpPr>
          <p:nvPr>
            <p:ph type="body" idx="1"/>
          </p:nvPr>
        </p:nvSpPr>
        <p:spPr/>
        <p:txBody>
          <a:bodyPr>
            <a:normAutofit/>
          </a:bodyPr>
          <a:lstStyle/>
          <a:p>
            <a:pPr algn="ctr"/>
            <a:r>
              <a:rPr lang="en-US" sz="4400" dirty="0">
                <a:solidFill>
                  <a:schemeClr val="tx1"/>
                </a:solidFill>
                <a:latin typeface="Arial Black" panose="020B0A04020102020204" pitchFamily="34" charset="0"/>
              </a:rPr>
              <a:t>Mark 9:16-29</a:t>
            </a:r>
          </a:p>
          <a:p>
            <a:pPr algn="ctr"/>
            <a:r>
              <a:rPr lang="en-US" sz="2600" dirty="0">
                <a:solidFill>
                  <a:schemeClr val="tx1"/>
                </a:solidFill>
                <a:latin typeface="Arial Black" panose="020B0A04020102020204" pitchFamily="34" charset="0"/>
                <a:hlinkClick r:id="rId2"/>
              </a:rPr>
              <a:t>https://www.youtube.com/watch?v=x_NcescDvdQ</a:t>
            </a:r>
            <a:endParaRPr lang="en-US" sz="2600" dirty="0">
              <a:solidFill>
                <a:schemeClr val="tx1"/>
              </a:solidFill>
              <a:latin typeface="Arial Black" panose="020B0A04020102020204" pitchFamily="34" charset="0"/>
            </a:endParaRPr>
          </a:p>
          <a:p>
            <a:pPr algn="ctr"/>
            <a:endParaRPr lang="en-US" sz="4400" dirty="0">
              <a:solidFill>
                <a:schemeClr val="tx1"/>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B8F2B7B5-6259-4BEC-9C5A-3A5C7486EE60}"/>
              </a:ext>
            </a:extLst>
          </p:cNvPr>
          <p:cNvSpPr>
            <a:spLocks noGrp="1"/>
          </p:cNvSpPr>
          <p:nvPr>
            <p:ph type="sldNum" sz="quarter" idx="12"/>
          </p:nvPr>
        </p:nvSpPr>
        <p:spPr/>
        <p:txBody>
          <a:bodyPr/>
          <a:lstStyle/>
          <a:p>
            <a:fld id="{F1D3217C-C24C-4911-B8D6-840F9B9F50D5}" type="slidenum">
              <a:rPr lang="en-US" smtClean="0"/>
              <a:t>10</a:t>
            </a:fld>
            <a:endParaRPr lang="en-US"/>
          </a:p>
        </p:txBody>
      </p:sp>
    </p:spTree>
    <p:extLst>
      <p:ext uri="{BB962C8B-B14F-4D97-AF65-F5344CB8AC3E}">
        <p14:creationId xmlns:p14="http://schemas.microsoft.com/office/powerpoint/2010/main" val="223559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732F-3BE7-407C-8EC0-BFEB7C9FE19D}"/>
              </a:ext>
            </a:extLst>
          </p:cNvPr>
          <p:cNvSpPr>
            <a:spLocks noGrp="1"/>
          </p:cNvSpPr>
          <p:nvPr>
            <p:ph type="title"/>
          </p:nvPr>
        </p:nvSpPr>
        <p:spPr/>
        <p:txBody>
          <a:bodyPr/>
          <a:lstStyle/>
          <a:p>
            <a:r>
              <a:rPr lang="en-US" dirty="0">
                <a:latin typeface="Arial Black" panose="020B0A04020102020204" pitchFamily="34" charset="0"/>
              </a:rPr>
              <a:t>Saturday Morning Praise Music</a:t>
            </a:r>
          </a:p>
        </p:txBody>
      </p:sp>
      <p:sp>
        <p:nvSpPr>
          <p:cNvPr id="3" name="Content Placeholder 2">
            <a:extLst>
              <a:ext uri="{FF2B5EF4-FFF2-40B4-BE49-F238E27FC236}">
                <a16:creationId xmlns:a16="http://schemas.microsoft.com/office/drawing/2014/main" id="{4148B098-456D-4142-890B-223354928013}"/>
              </a:ext>
            </a:extLst>
          </p:cNvPr>
          <p:cNvSpPr>
            <a:spLocks noGrp="1"/>
          </p:cNvSpPr>
          <p:nvPr>
            <p:ph idx="1"/>
          </p:nvPr>
        </p:nvSpPr>
        <p:spPr/>
        <p:txBody>
          <a:bodyPr/>
          <a:lstStyle/>
          <a:p>
            <a:r>
              <a:rPr lang="en-US" dirty="0">
                <a:latin typeface="Arial Black" panose="020B0A04020102020204" pitchFamily="34" charset="0"/>
              </a:rPr>
              <a:t>Your Great Name:</a:t>
            </a:r>
          </a:p>
          <a:p>
            <a:pPr marL="0" indent="0">
              <a:buNone/>
            </a:pPr>
            <a:r>
              <a:rPr lang="en-US" dirty="0">
                <a:hlinkClick r:id="rId2"/>
              </a:rPr>
              <a:t>https://www.youtube.com/watch?v=3zpLPh6LibE</a:t>
            </a:r>
            <a:endParaRPr lang="en-US" dirty="0"/>
          </a:p>
          <a:p>
            <a:pPr marL="0" indent="0">
              <a:buNone/>
            </a:pPr>
            <a:endParaRPr lang="en-US" dirty="0"/>
          </a:p>
          <a:p>
            <a:r>
              <a:rPr lang="en-US" dirty="0">
                <a:latin typeface="Arial Black" panose="020B0A04020102020204" pitchFamily="34" charset="0"/>
              </a:rPr>
              <a:t>10,000 Reasons:</a:t>
            </a:r>
          </a:p>
          <a:p>
            <a:pPr marL="0" indent="0">
              <a:buNone/>
            </a:pPr>
            <a:r>
              <a:rPr lang="en-US" dirty="0">
                <a:hlinkClick r:id="rId3"/>
              </a:rPr>
              <a:t>https://www.youtube.com/watch?v=DXDGE_lRI0E</a:t>
            </a:r>
            <a:endParaRPr lang="en-US" dirty="0"/>
          </a:p>
          <a:p>
            <a:pPr marL="0" indent="0">
              <a:buNone/>
            </a:pPr>
            <a:endParaRPr lang="en-US" dirty="0"/>
          </a:p>
          <a:p>
            <a:r>
              <a:rPr lang="en-US" dirty="0">
                <a:latin typeface="Arial Black" panose="020B0A04020102020204" pitchFamily="34" charset="0"/>
              </a:rPr>
              <a:t>What A Beautiful Name:</a:t>
            </a:r>
          </a:p>
          <a:p>
            <a:pPr marL="0" indent="0">
              <a:buNone/>
            </a:pPr>
            <a:r>
              <a:rPr lang="en-US" dirty="0"/>
              <a:t> </a:t>
            </a:r>
            <a:r>
              <a:rPr lang="en-US" dirty="0">
                <a:hlinkClick r:id="rId4"/>
              </a:rPr>
              <a:t>https://www.youtube.com/watch?v=r5L6QlAH3L4</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90A6409-60A3-436F-AC86-3AD209E8017F}"/>
              </a:ext>
            </a:extLst>
          </p:cNvPr>
          <p:cNvSpPr>
            <a:spLocks noGrp="1"/>
          </p:cNvSpPr>
          <p:nvPr>
            <p:ph type="sldNum" sz="quarter" idx="12"/>
          </p:nvPr>
        </p:nvSpPr>
        <p:spPr/>
        <p:txBody>
          <a:bodyPr/>
          <a:lstStyle/>
          <a:p>
            <a:fld id="{8D29F2E5-1AE7-442E-B3F5-3B23207848E7}" type="slidenum">
              <a:rPr lang="en-US" smtClean="0"/>
              <a:t>11</a:t>
            </a:fld>
            <a:endParaRPr lang="en-US" dirty="0"/>
          </a:p>
        </p:txBody>
      </p:sp>
    </p:spTree>
    <p:extLst>
      <p:ext uri="{BB962C8B-B14F-4D97-AF65-F5344CB8AC3E}">
        <p14:creationId xmlns:p14="http://schemas.microsoft.com/office/powerpoint/2010/main" val="259730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8A2-8A31-4F97-84EB-8208ABAE6736}"/>
              </a:ext>
            </a:extLst>
          </p:cNvPr>
          <p:cNvSpPr>
            <a:spLocks noGrp="1"/>
          </p:cNvSpPr>
          <p:nvPr>
            <p:ph type="title"/>
          </p:nvPr>
        </p:nvSpPr>
        <p:spPr>
          <a:xfrm>
            <a:off x="831850" y="427768"/>
            <a:ext cx="10515600" cy="2852737"/>
          </a:xfrm>
        </p:spPr>
        <p:txBody>
          <a:bodyPr>
            <a:normAutofit fontScale="90000"/>
          </a:bodyPr>
          <a:lstStyle/>
          <a:p>
            <a:pPr algn="ctr"/>
            <a:br>
              <a:rPr lang="en-US" dirty="0">
                <a:latin typeface="Arial Black" panose="020B0A04020102020204" pitchFamily="34" charset="0"/>
              </a:rPr>
            </a:br>
            <a:br>
              <a:rPr lang="en-US" dirty="0">
                <a:latin typeface="Arial Black" panose="020B0A04020102020204" pitchFamily="34" charset="0"/>
              </a:rPr>
            </a:br>
            <a:br>
              <a:rPr lang="en-US" dirty="0">
                <a:latin typeface="Arial Black" panose="020B0A04020102020204" pitchFamily="34" charset="0"/>
              </a:rPr>
            </a:br>
            <a:r>
              <a:rPr lang="en-US" dirty="0">
                <a:latin typeface="Arial Black" panose="020B0A04020102020204" pitchFamily="34" charset="0"/>
              </a:rPr>
              <a:t>That’s My King </a:t>
            </a:r>
            <a:br>
              <a:rPr lang="en-US" dirty="0">
                <a:latin typeface="Arial Black" panose="020B0A04020102020204" pitchFamily="34" charset="0"/>
              </a:rPr>
            </a:br>
            <a:r>
              <a:rPr lang="en-US" sz="4900" dirty="0">
                <a:latin typeface="Arial Black" panose="020B0A04020102020204" pitchFamily="34" charset="0"/>
              </a:rPr>
              <a:t>S.M. Lockridge</a:t>
            </a:r>
            <a:br>
              <a:rPr lang="en-US" sz="4900" dirty="0">
                <a:latin typeface="Arial Black" panose="020B0A04020102020204" pitchFamily="34" charset="0"/>
              </a:rPr>
            </a:br>
            <a:br>
              <a:rPr lang="en-US" sz="4900" dirty="0">
                <a:latin typeface="Arial Black" panose="020B0A04020102020204" pitchFamily="34" charset="0"/>
              </a:rPr>
            </a:br>
            <a:r>
              <a:rPr lang="en-US" sz="2700" dirty="0">
                <a:latin typeface="Arial Black" panose="020B0A04020102020204" pitchFamily="34" charset="0"/>
                <a:hlinkClick r:id="rId2"/>
              </a:rPr>
              <a:t>https://www.youtube.com/watch?v=yzqTFNfeDnE</a:t>
            </a:r>
            <a:br>
              <a:rPr lang="en-US" sz="2700" dirty="0">
                <a:latin typeface="Arial Black" panose="020B0A04020102020204" pitchFamily="34" charset="0"/>
              </a:rPr>
            </a:br>
            <a:endParaRPr lang="en-US" sz="2700" dirty="0">
              <a:latin typeface="Arial Black" panose="020B0A04020102020204" pitchFamily="34" charset="0"/>
            </a:endParaRPr>
          </a:p>
        </p:txBody>
      </p:sp>
      <p:sp>
        <p:nvSpPr>
          <p:cNvPr id="3" name="Text Placeholder 2">
            <a:extLst>
              <a:ext uri="{FF2B5EF4-FFF2-40B4-BE49-F238E27FC236}">
                <a16:creationId xmlns:a16="http://schemas.microsoft.com/office/drawing/2014/main" id="{7A469CC7-A52C-40B8-8777-2891E8442A53}"/>
              </a:ext>
            </a:extLst>
          </p:cNvPr>
          <p:cNvSpPr>
            <a:spLocks noGrp="1"/>
          </p:cNvSpPr>
          <p:nvPr>
            <p:ph type="body" idx="1"/>
          </p:nvPr>
        </p:nvSpPr>
        <p:spPr>
          <a:xfrm>
            <a:off x="831850" y="3865563"/>
            <a:ext cx="10515600" cy="2490787"/>
          </a:xfrm>
        </p:spPr>
        <p:txBody>
          <a:bodyPr>
            <a:normAutofit fontScale="85000" lnSpcReduction="10000"/>
          </a:bodyPr>
          <a:lstStyle/>
          <a:p>
            <a:pPr algn="ctr"/>
            <a:r>
              <a:rPr lang="en-US" sz="4000" dirty="0">
                <a:solidFill>
                  <a:srgbClr val="FF0000"/>
                </a:solidFill>
                <a:latin typeface="Arial Black" panose="020B0A04020102020204" pitchFamily="34" charset="0"/>
              </a:rPr>
              <a:t>Rom. 1:16-17</a:t>
            </a:r>
          </a:p>
          <a:p>
            <a:pPr algn="ctr"/>
            <a:r>
              <a:rPr lang="en-US" sz="4000" b="1" dirty="0">
                <a:solidFill>
                  <a:srgbClr val="FF0000"/>
                </a:solidFill>
                <a:latin typeface="Arial Black" panose="020B0A04020102020204" pitchFamily="34" charset="0"/>
              </a:rPr>
              <a:t>“I am not ashamed of the Gospel, because it is the power of God for the salvation of everyone who believes; first for the Jew, and then for the Gentile.”</a:t>
            </a:r>
          </a:p>
          <a:p>
            <a:pPr algn="ctr"/>
            <a:endParaRPr lang="en-US" sz="4000" b="1" dirty="0">
              <a:solidFill>
                <a:srgbClr val="FF0000"/>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839D0AE6-732B-4FE1-B915-3D89323F1588}"/>
              </a:ext>
            </a:extLst>
          </p:cNvPr>
          <p:cNvSpPr>
            <a:spLocks noGrp="1"/>
          </p:cNvSpPr>
          <p:nvPr>
            <p:ph type="sldNum" sz="quarter" idx="12"/>
          </p:nvPr>
        </p:nvSpPr>
        <p:spPr/>
        <p:txBody>
          <a:bodyPr/>
          <a:lstStyle/>
          <a:p>
            <a:fld id="{8D29F2E5-1AE7-442E-B3F5-3B23207848E7}" type="slidenum">
              <a:rPr lang="en-US" smtClean="0"/>
              <a:t>12</a:t>
            </a:fld>
            <a:endParaRPr lang="en-US" dirty="0"/>
          </a:p>
        </p:txBody>
      </p:sp>
    </p:spTree>
    <p:extLst>
      <p:ext uri="{BB962C8B-B14F-4D97-AF65-F5344CB8AC3E}">
        <p14:creationId xmlns:p14="http://schemas.microsoft.com/office/powerpoint/2010/main" val="354582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AE620B-4240-4E93-B19B-64C44BA8EB2F}"/>
              </a:ext>
            </a:extLst>
          </p:cNvPr>
          <p:cNvSpPr>
            <a:spLocks noGrp="1"/>
          </p:cNvSpPr>
          <p:nvPr>
            <p:ph type="title"/>
          </p:nvPr>
        </p:nvSpPr>
        <p:spPr>
          <a:xfrm>
            <a:off x="831850" y="150764"/>
            <a:ext cx="10515600" cy="2852737"/>
          </a:xfrm>
        </p:spPr>
        <p:txBody>
          <a:bodyPr>
            <a:normAutofit/>
          </a:bodyPr>
          <a:lstStyle/>
          <a:p>
            <a:r>
              <a:rPr lang="en-US" sz="6600" dirty="0">
                <a:latin typeface="Arial Black" panose="020B0A04020102020204" pitchFamily="34" charset="0"/>
              </a:rPr>
              <a:t>God’s Will For Healing</a:t>
            </a:r>
            <a:br>
              <a:rPr lang="en-US" sz="6600" dirty="0">
                <a:latin typeface="Arial Black" panose="020B0A04020102020204" pitchFamily="34" charset="0"/>
              </a:rPr>
            </a:br>
            <a:endParaRPr lang="en-US" sz="6600" dirty="0">
              <a:latin typeface="Arial Black" panose="020B0A04020102020204" pitchFamily="34" charset="0"/>
            </a:endParaRPr>
          </a:p>
        </p:txBody>
      </p:sp>
      <p:sp>
        <p:nvSpPr>
          <p:cNvPr id="7" name="Text Placeholder 6">
            <a:extLst>
              <a:ext uri="{FF2B5EF4-FFF2-40B4-BE49-F238E27FC236}">
                <a16:creationId xmlns:a16="http://schemas.microsoft.com/office/drawing/2014/main" id="{04B30B9C-AD95-4529-BADF-69B3F69857D8}"/>
              </a:ext>
            </a:extLst>
          </p:cNvPr>
          <p:cNvSpPr>
            <a:spLocks noGrp="1"/>
          </p:cNvSpPr>
          <p:nvPr>
            <p:ph type="body" idx="1"/>
          </p:nvPr>
        </p:nvSpPr>
        <p:spPr/>
        <p:txBody>
          <a:bodyPr>
            <a:normAutofit/>
          </a:bodyPr>
          <a:lstStyle/>
          <a:p>
            <a:pPr algn="ctr"/>
            <a:r>
              <a:rPr lang="en-US" sz="4400" dirty="0">
                <a:solidFill>
                  <a:schemeClr val="tx1"/>
                </a:solidFill>
                <a:latin typeface="Arial Black" panose="020B0A04020102020204" pitchFamily="34" charset="0"/>
              </a:rPr>
              <a:t>“Laying The Foundation”</a:t>
            </a:r>
          </a:p>
          <a:p>
            <a:pPr algn="ctr"/>
            <a:r>
              <a:rPr lang="en-US" sz="4400" dirty="0">
                <a:solidFill>
                  <a:schemeClr val="tx1"/>
                </a:solidFill>
                <a:latin typeface="Arial Black" panose="020B0A04020102020204" pitchFamily="34" charset="0"/>
              </a:rPr>
              <a:t>(I Cor. 3:10-11)</a:t>
            </a:r>
          </a:p>
        </p:txBody>
      </p:sp>
      <p:sp>
        <p:nvSpPr>
          <p:cNvPr id="2" name="Slide Number Placeholder 1">
            <a:extLst>
              <a:ext uri="{FF2B5EF4-FFF2-40B4-BE49-F238E27FC236}">
                <a16:creationId xmlns:a16="http://schemas.microsoft.com/office/drawing/2014/main" id="{46D87FF6-F1B9-47BC-B3D1-065FC13D63CF}"/>
              </a:ext>
            </a:extLst>
          </p:cNvPr>
          <p:cNvSpPr>
            <a:spLocks noGrp="1"/>
          </p:cNvSpPr>
          <p:nvPr>
            <p:ph type="sldNum" sz="quarter" idx="12"/>
          </p:nvPr>
        </p:nvSpPr>
        <p:spPr/>
        <p:txBody>
          <a:bodyPr/>
          <a:lstStyle/>
          <a:p>
            <a:fld id="{8D29F2E5-1AE7-442E-B3F5-3B23207848E7}" type="slidenum">
              <a:rPr lang="en-US" smtClean="0"/>
              <a:t>13</a:t>
            </a:fld>
            <a:endParaRPr lang="en-US" dirty="0"/>
          </a:p>
        </p:txBody>
      </p:sp>
      <p:sp>
        <p:nvSpPr>
          <p:cNvPr id="3" name="TextBox 2">
            <a:extLst>
              <a:ext uri="{FF2B5EF4-FFF2-40B4-BE49-F238E27FC236}">
                <a16:creationId xmlns:a16="http://schemas.microsoft.com/office/drawing/2014/main" id="{B794F1AD-B092-479F-9072-61B3E625126C}"/>
              </a:ext>
            </a:extLst>
          </p:cNvPr>
          <p:cNvSpPr txBox="1"/>
          <p:nvPr/>
        </p:nvSpPr>
        <p:spPr>
          <a:xfrm>
            <a:off x="831850" y="3003501"/>
            <a:ext cx="11242622" cy="707886"/>
          </a:xfrm>
          <a:prstGeom prst="rect">
            <a:avLst/>
          </a:prstGeom>
          <a:noFill/>
        </p:spPr>
        <p:txBody>
          <a:bodyPr wrap="square" rtlCol="0">
            <a:spAutoFit/>
          </a:bodyPr>
          <a:lstStyle/>
          <a:p>
            <a:r>
              <a:rPr lang="en-US" sz="4000" dirty="0">
                <a:solidFill>
                  <a:srgbClr val="7030A0"/>
                </a:solidFill>
                <a:latin typeface="Arial Black" panose="020B0A04020102020204" pitchFamily="34" charset="0"/>
              </a:rPr>
              <a:t>SPIRITUAL</a:t>
            </a:r>
            <a:r>
              <a:rPr lang="en-US" sz="4000" dirty="0">
                <a:latin typeface="Arial Black" panose="020B0A04020102020204" pitchFamily="34" charset="0"/>
              </a:rPr>
              <a:t> – </a:t>
            </a:r>
            <a:r>
              <a:rPr lang="en-US" sz="4000" dirty="0">
                <a:solidFill>
                  <a:schemeClr val="accent6"/>
                </a:solidFill>
                <a:latin typeface="Arial Black" panose="020B0A04020102020204" pitchFamily="34" charset="0"/>
              </a:rPr>
              <a:t>EMOTIONAL</a:t>
            </a:r>
            <a:r>
              <a:rPr lang="en-US" sz="4000" dirty="0">
                <a:latin typeface="Arial Black" panose="020B0A04020102020204" pitchFamily="34" charset="0"/>
              </a:rPr>
              <a:t> – </a:t>
            </a:r>
            <a:r>
              <a:rPr lang="en-US" sz="4000" dirty="0">
                <a:solidFill>
                  <a:schemeClr val="accent1"/>
                </a:solidFill>
                <a:latin typeface="Arial Black" panose="020B0A04020102020204" pitchFamily="34" charset="0"/>
              </a:rPr>
              <a:t>PHYSICAL</a:t>
            </a:r>
            <a:r>
              <a:rPr lang="en-US" sz="4000" dirty="0">
                <a:latin typeface="Arial Black" panose="020B0A04020102020204" pitchFamily="34" charset="0"/>
              </a:rPr>
              <a:t>  </a:t>
            </a:r>
          </a:p>
        </p:txBody>
      </p:sp>
    </p:spTree>
    <p:extLst>
      <p:ext uri="{BB962C8B-B14F-4D97-AF65-F5344CB8AC3E}">
        <p14:creationId xmlns:p14="http://schemas.microsoft.com/office/powerpoint/2010/main" val="261676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FBB1-6234-44A8-B48D-147D126153C8}"/>
              </a:ext>
            </a:extLst>
          </p:cNvPr>
          <p:cNvSpPr>
            <a:spLocks noGrp="1"/>
          </p:cNvSpPr>
          <p:nvPr>
            <p:ph type="title"/>
          </p:nvPr>
        </p:nvSpPr>
        <p:spPr>
          <a:xfrm>
            <a:off x="838200" y="-93495"/>
            <a:ext cx="10515600" cy="1325563"/>
          </a:xfrm>
        </p:spPr>
        <p:txBody>
          <a:bodyPr>
            <a:normAutofit/>
          </a:bodyPr>
          <a:lstStyle/>
          <a:p>
            <a:pPr algn="ctr"/>
            <a:r>
              <a:rPr lang="en-US" sz="4800" dirty="0">
                <a:latin typeface="Arial Black" panose="020B0A04020102020204" pitchFamily="34" charset="0"/>
              </a:rPr>
              <a:t>God’s Will For Healing </a:t>
            </a:r>
          </a:p>
        </p:txBody>
      </p:sp>
      <p:sp>
        <p:nvSpPr>
          <p:cNvPr id="3" name="Content Placeholder 2">
            <a:extLst>
              <a:ext uri="{FF2B5EF4-FFF2-40B4-BE49-F238E27FC236}">
                <a16:creationId xmlns:a16="http://schemas.microsoft.com/office/drawing/2014/main" id="{F3F58009-9D0B-449B-87A3-65A40FDE1ECE}"/>
              </a:ext>
            </a:extLst>
          </p:cNvPr>
          <p:cNvSpPr>
            <a:spLocks noGrp="1"/>
          </p:cNvSpPr>
          <p:nvPr>
            <p:ph idx="1"/>
          </p:nvPr>
        </p:nvSpPr>
        <p:spPr>
          <a:xfrm>
            <a:off x="417322" y="1011543"/>
            <a:ext cx="11489773" cy="5735053"/>
          </a:xfrm>
        </p:spPr>
        <p:txBody>
          <a:bodyPr>
            <a:normAutofit fontScale="92500" lnSpcReduction="10000"/>
          </a:bodyPr>
          <a:lstStyle/>
          <a:p>
            <a:pPr marL="512064" indent="-512064">
              <a:lnSpc>
                <a:spcPct val="100000"/>
              </a:lnSpc>
              <a:buNone/>
            </a:pPr>
            <a:r>
              <a:rPr lang="en-US" dirty="0">
                <a:solidFill>
                  <a:srgbClr val="FF0000"/>
                </a:solidFill>
                <a:latin typeface="Arial Black" panose="020B0A04020102020204" pitchFamily="34" charset="0"/>
              </a:rPr>
              <a:t>Answer:  “Study The Scriptures And You Will Find It.”</a:t>
            </a:r>
            <a:endParaRPr lang="en-US" dirty="0">
              <a:latin typeface="Arial Black" panose="020B0A04020102020204" pitchFamily="34" charset="0"/>
            </a:endParaRPr>
          </a:p>
          <a:p>
            <a:pPr marL="512064" indent="-512064">
              <a:lnSpc>
                <a:spcPct val="100000"/>
              </a:lnSpc>
              <a:buNone/>
            </a:pPr>
            <a:endParaRPr lang="en-US" dirty="0">
              <a:latin typeface="Arial Black" panose="020B0A04020102020204" pitchFamily="34" charset="0"/>
            </a:endParaRPr>
          </a:p>
          <a:p>
            <a:pPr marL="512064" indent="-512064">
              <a:lnSpc>
                <a:spcPct val="100000"/>
              </a:lnSpc>
              <a:buNone/>
            </a:pPr>
            <a:r>
              <a:rPr lang="en-US" dirty="0">
                <a:latin typeface="Arial Black" panose="020B0A04020102020204" pitchFamily="34" charset="0"/>
              </a:rPr>
              <a:t>Summary:</a:t>
            </a:r>
          </a:p>
          <a:p>
            <a:pPr marL="514350" indent="-514350">
              <a:lnSpc>
                <a:spcPct val="110000"/>
              </a:lnSpc>
              <a:buFont typeface="Arial" panose="020B0604020202020204" pitchFamily="34" charset="0"/>
              <a:buAutoNum type="arabicPeriod"/>
            </a:pPr>
            <a:r>
              <a:rPr lang="en-US" sz="2600" dirty="0">
                <a:latin typeface="Arial Black" panose="020B0A04020102020204" pitchFamily="34" charset="0"/>
              </a:rPr>
              <a:t>Healing Is God’s Will According To The Scriptures.</a:t>
            </a:r>
          </a:p>
          <a:p>
            <a:pPr marL="514350" indent="-514350">
              <a:lnSpc>
                <a:spcPct val="110000"/>
              </a:lnSpc>
              <a:buAutoNum type="arabicPeriod"/>
            </a:pPr>
            <a:r>
              <a:rPr lang="en-US" sz="2600" dirty="0">
                <a:latin typeface="Arial Black" panose="020B0A04020102020204" pitchFamily="34" charset="0"/>
              </a:rPr>
              <a:t>The Method Of Healing And The Timing Is God’s Choice.</a:t>
            </a:r>
          </a:p>
          <a:p>
            <a:pPr marL="514350" indent="-514350">
              <a:lnSpc>
                <a:spcPct val="110000"/>
              </a:lnSpc>
              <a:buAutoNum type="arabicPeriod"/>
            </a:pPr>
            <a:r>
              <a:rPr lang="en-US" sz="2600" dirty="0">
                <a:latin typeface="Arial Black" panose="020B0A04020102020204" pitchFamily="34" charset="0"/>
              </a:rPr>
              <a:t>Jesus Purchased Our Healing On The Cross For Our Iniquities, Transgressions, Sicknesses, And Diseases. And With His Stripes We Are Healed.  </a:t>
            </a:r>
            <a:r>
              <a:rPr lang="en-US" sz="2600" dirty="0">
                <a:solidFill>
                  <a:srgbClr val="FF0000"/>
                </a:solidFill>
                <a:latin typeface="Arial Black" panose="020B0A04020102020204" pitchFamily="34" charset="0"/>
              </a:rPr>
              <a:t>(Isa. 53:4-5; Matt. 8:16-17)</a:t>
            </a:r>
          </a:p>
          <a:p>
            <a:pPr marL="514350" indent="-514350">
              <a:lnSpc>
                <a:spcPct val="110000"/>
              </a:lnSpc>
              <a:buAutoNum type="arabicPeriod"/>
            </a:pPr>
            <a:r>
              <a:rPr lang="en-US" sz="2600" dirty="0">
                <a:latin typeface="Arial Black" panose="020B0A04020102020204" pitchFamily="34" charset="0"/>
              </a:rPr>
              <a:t>You Are His Child, He Created You, Loves You, Has Compassion For You.</a:t>
            </a:r>
          </a:p>
          <a:p>
            <a:pPr marL="514350" indent="-514350">
              <a:lnSpc>
                <a:spcPct val="110000"/>
              </a:lnSpc>
              <a:buAutoNum type="arabicPeriod"/>
            </a:pPr>
            <a:r>
              <a:rPr lang="en-US" sz="2600" dirty="0">
                <a:latin typeface="Arial Black" panose="020B0A04020102020204" pitchFamily="34" charset="0"/>
              </a:rPr>
              <a:t>He Has A Covenant Relationship With You And Is Responsible For Doing What Is In Our Best Interest. God Wants You Well And Whole.</a:t>
            </a:r>
          </a:p>
          <a:p>
            <a:pPr marL="0" indent="0">
              <a:buNone/>
            </a:pPr>
            <a:endParaRPr lang="en-US" dirty="0">
              <a:latin typeface="Arial Black" panose="020B0A04020102020204" pitchFamily="34" charset="0"/>
            </a:endParaRPr>
          </a:p>
          <a:p>
            <a:pPr marL="514350" indent="-514350">
              <a:buAutoNum type="arabicPeriod"/>
            </a:pPr>
            <a:endParaRPr lang="en-US" dirty="0"/>
          </a:p>
        </p:txBody>
      </p:sp>
      <p:pic>
        <p:nvPicPr>
          <p:cNvPr id="4" name="Picture 2" descr="C:\Users\Mike Stelzer\AppData\Local\Microsoft\Windows\Temporary Internet Files\Content.IE5\37ND7V23\MC910215896[1].jpg">
            <a:extLst>
              <a:ext uri="{FF2B5EF4-FFF2-40B4-BE49-F238E27FC236}">
                <a16:creationId xmlns:a16="http://schemas.microsoft.com/office/drawing/2014/main" id="{E035A2BB-6175-4387-9733-71DF047B3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879478" y="61957"/>
            <a:ext cx="1093980" cy="11701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5C3D5D0-C41F-47C4-B1EE-0C742F626BDE}"/>
              </a:ext>
            </a:extLst>
          </p:cNvPr>
          <p:cNvSpPr>
            <a:spLocks noGrp="1"/>
          </p:cNvSpPr>
          <p:nvPr>
            <p:ph type="sldNum" sz="quarter" idx="12"/>
          </p:nvPr>
        </p:nvSpPr>
        <p:spPr/>
        <p:txBody>
          <a:bodyPr/>
          <a:lstStyle/>
          <a:p>
            <a:fld id="{8D29F2E5-1AE7-442E-B3F5-3B23207848E7}" type="slidenum">
              <a:rPr lang="en-US" smtClean="0"/>
              <a:t>14</a:t>
            </a:fld>
            <a:endParaRPr lang="en-US" dirty="0"/>
          </a:p>
        </p:txBody>
      </p:sp>
    </p:spTree>
    <p:extLst>
      <p:ext uri="{BB962C8B-B14F-4D97-AF65-F5344CB8AC3E}">
        <p14:creationId xmlns:p14="http://schemas.microsoft.com/office/powerpoint/2010/main" val="208437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B8B77-C6D4-4FBA-9E39-249725113DB2}"/>
              </a:ext>
            </a:extLst>
          </p:cNvPr>
          <p:cNvSpPr>
            <a:spLocks noGrp="1"/>
          </p:cNvSpPr>
          <p:nvPr>
            <p:ph type="title"/>
          </p:nvPr>
        </p:nvSpPr>
        <p:spPr>
          <a:xfrm>
            <a:off x="571500" y="975003"/>
            <a:ext cx="11620499" cy="2852737"/>
          </a:xfrm>
        </p:spPr>
        <p:txBody>
          <a:bodyPr/>
          <a:lstStyle/>
          <a:p>
            <a:pPr algn="ctr"/>
            <a:r>
              <a:rPr lang="en-US" sz="2000" b="1" dirty="0">
                <a:latin typeface="Arial Black" panose="020B0A04020102020204" pitchFamily="34" charset="0"/>
              </a:rPr>
              <a:t>									</a:t>
            </a:r>
            <a:br>
              <a:rPr lang="en-US" sz="2000" b="1" dirty="0">
                <a:latin typeface="Arial Black" panose="020B0A04020102020204" pitchFamily="34" charset="0"/>
              </a:rPr>
            </a:br>
            <a:r>
              <a:rPr lang="en-US" sz="2000" b="1" dirty="0">
                <a:latin typeface="Arial Black" panose="020B0A04020102020204" pitchFamily="34" charset="0"/>
              </a:rPr>
              <a:t>								</a:t>
            </a:r>
            <a:br>
              <a:rPr lang="en-US" b="1" dirty="0">
                <a:latin typeface="Arial Black" panose="020B0A04020102020204" pitchFamily="34" charset="0"/>
              </a:rPr>
            </a:br>
            <a:br>
              <a:rPr lang="en-US" b="1" dirty="0">
                <a:latin typeface="Arial Black" panose="020B0A04020102020204" pitchFamily="34" charset="0"/>
              </a:rPr>
            </a:br>
            <a:r>
              <a:rPr lang="en-US" b="1" dirty="0">
                <a:latin typeface="Arial Black" panose="020B0A04020102020204" pitchFamily="34" charset="0"/>
              </a:rPr>
              <a:t>Christian Healing </a:t>
            </a:r>
          </a:p>
        </p:txBody>
      </p:sp>
      <p:sp>
        <p:nvSpPr>
          <p:cNvPr id="4" name="Text Placeholder 3">
            <a:extLst>
              <a:ext uri="{FF2B5EF4-FFF2-40B4-BE49-F238E27FC236}">
                <a16:creationId xmlns:a16="http://schemas.microsoft.com/office/drawing/2014/main" id="{5AF5AB16-0F60-4FB3-870A-EB8EBCA999F9}"/>
              </a:ext>
            </a:extLst>
          </p:cNvPr>
          <p:cNvSpPr>
            <a:spLocks noGrp="1"/>
          </p:cNvSpPr>
          <p:nvPr>
            <p:ph type="body" idx="1"/>
          </p:nvPr>
        </p:nvSpPr>
        <p:spPr>
          <a:xfrm>
            <a:off x="1104900" y="3591857"/>
            <a:ext cx="10515600" cy="1500187"/>
          </a:xfrm>
        </p:spPr>
        <p:txBody>
          <a:bodyPr>
            <a:normAutofit fontScale="77500" lnSpcReduction="20000"/>
          </a:bodyPr>
          <a:lstStyle/>
          <a:p>
            <a:pPr algn="ctr"/>
            <a:endParaRPr lang="en-US" sz="4400" dirty="0">
              <a:solidFill>
                <a:srgbClr val="FF0000"/>
              </a:solidFill>
              <a:latin typeface="Arial Black" panose="020B0A04020102020204" pitchFamily="34" charset="0"/>
            </a:endParaRPr>
          </a:p>
          <a:p>
            <a:pPr algn="ctr"/>
            <a:endParaRPr lang="en-US" sz="4400" dirty="0">
              <a:solidFill>
                <a:srgbClr val="FF0000"/>
              </a:solidFill>
              <a:latin typeface="Arial Black" panose="020B0A04020102020204" pitchFamily="34" charset="0"/>
            </a:endParaRPr>
          </a:p>
          <a:p>
            <a:pPr algn="ctr"/>
            <a:r>
              <a:rPr lang="en-US" sz="4400" dirty="0">
                <a:solidFill>
                  <a:srgbClr val="FF0000"/>
                </a:solidFill>
                <a:latin typeface="Arial Black" panose="020B0A04020102020204" pitchFamily="34" charset="0"/>
              </a:rPr>
              <a:t>Troy Black Video</a:t>
            </a:r>
          </a:p>
        </p:txBody>
      </p:sp>
      <p:sp>
        <p:nvSpPr>
          <p:cNvPr id="2" name="Slide Number Placeholder 1">
            <a:extLst>
              <a:ext uri="{FF2B5EF4-FFF2-40B4-BE49-F238E27FC236}">
                <a16:creationId xmlns:a16="http://schemas.microsoft.com/office/drawing/2014/main" id="{D3219974-8044-42DE-8F9F-3B1F65CAEF52}"/>
              </a:ext>
            </a:extLst>
          </p:cNvPr>
          <p:cNvSpPr>
            <a:spLocks noGrp="1"/>
          </p:cNvSpPr>
          <p:nvPr>
            <p:ph type="sldNum" sz="quarter" idx="12"/>
          </p:nvPr>
        </p:nvSpPr>
        <p:spPr/>
        <p:txBody>
          <a:bodyPr/>
          <a:lstStyle/>
          <a:p>
            <a:fld id="{8D29F2E5-1AE7-442E-B3F5-3B23207848E7}" type="slidenum">
              <a:rPr lang="en-US" smtClean="0"/>
              <a:t>15</a:t>
            </a:fld>
            <a:endParaRPr lang="en-US" dirty="0"/>
          </a:p>
        </p:txBody>
      </p:sp>
      <p:sp>
        <p:nvSpPr>
          <p:cNvPr id="6" name="Rectangle 5">
            <a:extLst>
              <a:ext uri="{FF2B5EF4-FFF2-40B4-BE49-F238E27FC236}">
                <a16:creationId xmlns:a16="http://schemas.microsoft.com/office/drawing/2014/main" id="{4AF43A6B-8078-4DF4-ABCC-450340F63F3A}"/>
              </a:ext>
            </a:extLst>
          </p:cNvPr>
          <p:cNvSpPr/>
          <p:nvPr/>
        </p:nvSpPr>
        <p:spPr>
          <a:xfrm>
            <a:off x="2486024" y="5135715"/>
            <a:ext cx="7791450" cy="954107"/>
          </a:xfrm>
          <a:prstGeom prst="rect">
            <a:avLst/>
          </a:prstGeom>
        </p:spPr>
        <p:txBody>
          <a:bodyPr wrap="square">
            <a:spAutoFit/>
          </a:bodyPr>
          <a:lstStyle/>
          <a:p>
            <a:r>
              <a:rPr lang="en-US" sz="2800" dirty="0">
                <a:hlinkClick r:id="rId2"/>
              </a:rPr>
              <a:t>https://www.youtube.com/watch?v=qHQYYnXgC4I</a:t>
            </a:r>
            <a:endParaRPr lang="en-US" sz="2800" dirty="0"/>
          </a:p>
          <a:p>
            <a:endParaRPr lang="en-US" sz="2800" dirty="0"/>
          </a:p>
        </p:txBody>
      </p:sp>
    </p:spTree>
    <p:extLst>
      <p:ext uri="{BB962C8B-B14F-4D97-AF65-F5344CB8AC3E}">
        <p14:creationId xmlns:p14="http://schemas.microsoft.com/office/powerpoint/2010/main" val="193129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628" y="60327"/>
            <a:ext cx="10515600" cy="1325563"/>
          </a:xfrm>
        </p:spPr>
        <p:txBody>
          <a:bodyPr/>
          <a:lstStyle/>
          <a:p>
            <a:r>
              <a:rPr lang="en-US" b="1" dirty="0">
                <a:latin typeface="Arial Black" panose="020B0A04020102020204" pitchFamily="34" charset="0"/>
              </a:rPr>
              <a:t>Demonstrations of Healing</a:t>
            </a:r>
          </a:p>
        </p:txBody>
      </p:sp>
      <p:sp>
        <p:nvSpPr>
          <p:cNvPr id="3" name="Content Placeholder 2"/>
          <p:cNvSpPr>
            <a:spLocks noGrp="1"/>
          </p:cNvSpPr>
          <p:nvPr>
            <p:ph idx="1"/>
          </p:nvPr>
        </p:nvSpPr>
        <p:spPr>
          <a:xfrm>
            <a:off x="1832803" y="1302379"/>
            <a:ext cx="9131972" cy="5137483"/>
          </a:xfrm>
        </p:spPr>
        <p:txBody>
          <a:bodyPr>
            <a:noAutofit/>
          </a:bodyPr>
          <a:lstStyle/>
          <a:p>
            <a:pPr marL="457200" indent="-457200">
              <a:lnSpc>
                <a:spcPct val="100000"/>
              </a:lnSpc>
              <a:spcBef>
                <a:spcPts val="0"/>
              </a:spcBef>
            </a:pPr>
            <a:r>
              <a:rPr lang="en-US" sz="3200" b="1" dirty="0">
                <a:solidFill>
                  <a:srgbClr val="7030A0"/>
                </a:solidFill>
                <a:latin typeface="Arial Black" panose="020B0A04020102020204" pitchFamily="34" charset="0"/>
              </a:rPr>
              <a:t>God</a:t>
            </a:r>
          </a:p>
          <a:p>
            <a:pPr marL="457200" indent="-457200">
              <a:lnSpc>
                <a:spcPct val="100000"/>
              </a:lnSpc>
              <a:spcBef>
                <a:spcPts val="0"/>
              </a:spcBef>
            </a:pPr>
            <a:endParaRPr lang="en-US" sz="3200" b="1" dirty="0">
              <a:solidFill>
                <a:srgbClr val="FF0000"/>
              </a:solidFill>
              <a:latin typeface="Arial Black" panose="020B0A04020102020204" pitchFamily="34" charset="0"/>
            </a:endParaRPr>
          </a:p>
          <a:p>
            <a:pPr marL="457200" indent="-457200">
              <a:lnSpc>
                <a:spcPct val="100000"/>
              </a:lnSpc>
              <a:spcBef>
                <a:spcPts val="0"/>
              </a:spcBef>
            </a:pPr>
            <a:r>
              <a:rPr lang="en-US" sz="3200" b="1" dirty="0">
                <a:solidFill>
                  <a:srgbClr val="FFC000"/>
                </a:solidFill>
                <a:latin typeface="Arial Black" panose="020B0A04020102020204" pitchFamily="34" charset="0"/>
              </a:rPr>
              <a:t>Holy Spirit</a:t>
            </a:r>
          </a:p>
          <a:p>
            <a:pPr marL="457200" indent="-457200">
              <a:lnSpc>
                <a:spcPct val="100000"/>
              </a:lnSpc>
              <a:spcBef>
                <a:spcPts val="0"/>
              </a:spcBef>
              <a:buNone/>
            </a:pPr>
            <a:endParaRPr lang="en-US" sz="3200" b="1" dirty="0">
              <a:solidFill>
                <a:srgbClr val="7030A0"/>
              </a:solidFill>
              <a:latin typeface="Arial Black" panose="020B0A04020102020204" pitchFamily="34" charset="0"/>
            </a:endParaRPr>
          </a:p>
          <a:p>
            <a:pPr marL="457200" indent="-457200">
              <a:lnSpc>
                <a:spcPct val="100000"/>
              </a:lnSpc>
              <a:spcBef>
                <a:spcPts val="0"/>
              </a:spcBef>
            </a:pPr>
            <a:r>
              <a:rPr lang="en-US" sz="3200" b="1" dirty="0">
                <a:solidFill>
                  <a:srgbClr val="FF0000"/>
                </a:solidFill>
                <a:latin typeface="Arial Black" panose="020B0A04020102020204" pitchFamily="34" charset="0"/>
              </a:rPr>
              <a:t>Jesus Christ </a:t>
            </a:r>
          </a:p>
          <a:p>
            <a:pPr marL="457200" indent="-457200">
              <a:lnSpc>
                <a:spcPct val="100000"/>
              </a:lnSpc>
              <a:spcBef>
                <a:spcPts val="0"/>
              </a:spcBef>
            </a:pPr>
            <a:endParaRPr lang="en-US" sz="3200" b="1" dirty="0">
              <a:solidFill>
                <a:srgbClr val="00B0F0"/>
              </a:solidFill>
              <a:latin typeface="Arial Black" panose="020B0A04020102020204" pitchFamily="34" charset="0"/>
            </a:endParaRPr>
          </a:p>
          <a:p>
            <a:pPr marL="457200" indent="-457200">
              <a:lnSpc>
                <a:spcPct val="100000"/>
              </a:lnSpc>
              <a:spcBef>
                <a:spcPts val="0"/>
              </a:spcBef>
            </a:pPr>
            <a:r>
              <a:rPr lang="en-US" sz="3200" b="1" dirty="0">
                <a:solidFill>
                  <a:srgbClr val="00B0F0"/>
                </a:solidFill>
                <a:latin typeface="Arial Black" panose="020B0A04020102020204" pitchFamily="34" charset="0"/>
              </a:rPr>
              <a:t>Apostles </a:t>
            </a:r>
          </a:p>
          <a:p>
            <a:pPr marL="457200" indent="-457200">
              <a:lnSpc>
                <a:spcPct val="100000"/>
              </a:lnSpc>
              <a:spcBef>
                <a:spcPts val="0"/>
              </a:spcBef>
            </a:pPr>
            <a:endParaRPr lang="en-US" sz="3200" b="1" dirty="0">
              <a:solidFill>
                <a:srgbClr val="00B0F0"/>
              </a:solidFill>
              <a:latin typeface="Arial Black" panose="020B0A04020102020204" pitchFamily="34" charset="0"/>
            </a:endParaRPr>
          </a:p>
          <a:p>
            <a:pPr marL="457200" indent="-457200">
              <a:lnSpc>
                <a:spcPct val="100000"/>
              </a:lnSpc>
              <a:spcBef>
                <a:spcPts val="0"/>
              </a:spcBef>
            </a:pPr>
            <a:r>
              <a:rPr lang="en-US" sz="3200" b="1" dirty="0">
                <a:solidFill>
                  <a:srgbClr val="00B050"/>
                </a:solidFill>
                <a:latin typeface="Arial Black" panose="020B0A04020102020204" pitchFamily="34" charset="0"/>
              </a:rPr>
              <a:t>Disciples</a:t>
            </a:r>
            <a:endParaRPr lang="en-US" sz="3200" b="1" dirty="0">
              <a:latin typeface="Arial Black" panose="020B0A04020102020204" pitchFamily="34" charset="0"/>
            </a:endParaRPr>
          </a:p>
          <a:p>
            <a:pPr marL="0" indent="0">
              <a:buNone/>
            </a:pPr>
            <a:endParaRPr lang="en-US" b="1" dirty="0">
              <a:solidFill>
                <a:srgbClr val="FFC000"/>
              </a:solidFill>
              <a:latin typeface="Arial Black" panose="020B0A04020102020204" pitchFamily="34" charset="0"/>
            </a:endParaRPr>
          </a:p>
          <a:p>
            <a:pPr marL="0" indent="0">
              <a:buNone/>
            </a:pPr>
            <a:endParaRPr lang="en-US" b="1" dirty="0">
              <a:solidFill>
                <a:srgbClr val="FFC000"/>
              </a:solidFill>
              <a:latin typeface="Arial Black" panose="020B0A04020102020204" pitchFamily="34" charset="0"/>
            </a:endParaRPr>
          </a:p>
          <a:p>
            <a:pPr marL="0" indent="0">
              <a:buNone/>
            </a:pPr>
            <a:endParaRPr lang="en-US" b="1" dirty="0">
              <a:solidFill>
                <a:srgbClr val="FFC000"/>
              </a:solidFill>
              <a:latin typeface="Arial Black" panose="020B0A04020102020204" pitchFamily="34" charset="0"/>
            </a:endParaRPr>
          </a:p>
          <a:p>
            <a:pPr marL="0" indent="0">
              <a:buNone/>
            </a:pPr>
            <a:r>
              <a:rPr lang="en-US" b="1" dirty="0">
                <a:latin typeface="Arial Black" panose="020B0A04020102020204" pitchFamily="34" charset="0"/>
              </a:rPr>
              <a:t>   </a:t>
            </a:r>
          </a:p>
        </p:txBody>
      </p:sp>
      <p:pic>
        <p:nvPicPr>
          <p:cNvPr id="16388" name="Picture 4" descr="https://encrypted-tbn1.gstatic.com/images?q=tbn:ANd9GcSx_65mlojVhD-WEnNz0cHxRogYMIP26D9YcEovutrFb23Bgm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464" y="2004587"/>
            <a:ext cx="3593431" cy="35510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6165308-1847-4124-A0C3-DD55BD3F74E8}"/>
              </a:ext>
            </a:extLst>
          </p:cNvPr>
          <p:cNvSpPr>
            <a:spLocks noGrp="1"/>
          </p:cNvSpPr>
          <p:nvPr>
            <p:ph type="sldNum" sz="quarter" idx="12"/>
          </p:nvPr>
        </p:nvSpPr>
        <p:spPr/>
        <p:txBody>
          <a:bodyPr/>
          <a:lstStyle/>
          <a:p>
            <a:fld id="{8D29F2E5-1AE7-442E-B3F5-3B23207848E7}" type="slidenum">
              <a:rPr lang="en-US" smtClean="0"/>
              <a:t>16</a:t>
            </a:fld>
            <a:endParaRPr lang="en-US" dirty="0"/>
          </a:p>
        </p:txBody>
      </p:sp>
    </p:spTree>
    <p:extLst>
      <p:ext uri="{BB962C8B-B14F-4D97-AF65-F5344CB8AC3E}">
        <p14:creationId xmlns:p14="http://schemas.microsoft.com/office/powerpoint/2010/main" val="55673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FFE0-D531-4937-BA82-755DEAFB3F1D}"/>
              </a:ext>
            </a:extLst>
          </p:cNvPr>
          <p:cNvSpPr>
            <a:spLocks noGrp="1"/>
          </p:cNvSpPr>
          <p:nvPr>
            <p:ph type="title"/>
          </p:nvPr>
        </p:nvSpPr>
        <p:spPr>
          <a:xfrm>
            <a:off x="154985" y="398790"/>
            <a:ext cx="11882030" cy="1325563"/>
          </a:xfrm>
        </p:spPr>
        <p:txBody>
          <a:bodyPr>
            <a:normAutofit fontScale="90000"/>
          </a:bodyPr>
          <a:lstStyle/>
          <a:p>
            <a:r>
              <a:rPr lang="en-US" dirty="0">
                <a:solidFill>
                  <a:srgbClr val="7030A0"/>
                </a:solidFill>
                <a:latin typeface="Arial Black" panose="020B0A04020102020204" pitchFamily="34" charset="0"/>
              </a:rPr>
              <a:t>He Commanded The People In The Old Testament: </a:t>
            </a:r>
            <a:r>
              <a:rPr lang="en-US" dirty="0">
                <a:solidFill>
                  <a:srgbClr val="FF0000"/>
                </a:solidFill>
                <a:latin typeface="Arial Black" panose="020B0A04020102020204" pitchFamily="34" charset="0"/>
              </a:rPr>
              <a:t>(Conditional)</a:t>
            </a:r>
            <a:br>
              <a:rPr lang="en-US" dirty="0">
                <a:solidFill>
                  <a:srgbClr val="FF0000"/>
                </a:solidFill>
                <a:latin typeface="Arial Black" panose="020B0A04020102020204" pitchFamily="34"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202C0D8-DD55-4158-AF1B-8A017E61FB07}"/>
              </a:ext>
            </a:extLst>
          </p:cNvPr>
          <p:cNvSpPr>
            <a:spLocks noGrp="1"/>
          </p:cNvSpPr>
          <p:nvPr>
            <p:ph idx="1"/>
          </p:nvPr>
        </p:nvSpPr>
        <p:spPr>
          <a:xfrm>
            <a:off x="493430" y="1256805"/>
            <a:ext cx="10515600" cy="5486400"/>
          </a:xfrm>
        </p:spPr>
        <p:txBody>
          <a:bodyPr>
            <a:normAutofit fontScale="92500" lnSpcReduction="20000"/>
          </a:bodyPr>
          <a:lstStyle/>
          <a:p>
            <a:pPr marL="0" indent="0">
              <a:buNone/>
            </a:pPr>
            <a:endParaRPr lang="en-US" dirty="0">
              <a:solidFill>
                <a:srgbClr val="FF0000"/>
              </a:solidFill>
              <a:latin typeface="Arial Black" panose="020B0A04020102020204" pitchFamily="34" charset="0"/>
            </a:endParaRPr>
          </a:p>
          <a:p>
            <a:pPr marL="514350" indent="-514350">
              <a:buAutoNum type="arabicPeriod"/>
            </a:pPr>
            <a:r>
              <a:rPr lang="en-US" dirty="0">
                <a:latin typeface="Arial Black" panose="020B0A04020102020204" pitchFamily="34" charset="0"/>
              </a:rPr>
              <a:t>Believe In Me  (Accept/Believe/Confess)</a:t>
            </a:r>
          </a:p>
          <a:p>
            <a:pPr marL="514350" indent="-514350">
              <a:buAutoNum type="arabicPeriod"/>
            </a:pPr>
            <a:endParaRPr lang="en-US" dirty="0">
              <a:latin typeface="Arial Black" panose="020B0A04020102020204" pitchFamily="34" charset="0"/>
            </a:endParaRPr>
          </a:p>
          <a:p>
            <a:pPr marL="514350" indent="-514350">
              <a:buAutoNum type="arabicPeriod"/>
            </a:pPr>
            <a:r>
              <a:rPr lang="en-US" dirty="0">
                <a:latin typeface="Arial Black" panose="020B0A04020102020204" pitchFamily="34" charset="0"/>
              </a:rPr>
              <a:t>Be Faithful  (Exercise The Measure Of </a:t>
            </a:r>
          </a:p>
          <a:p>
            <a:pPr marL="0" indent="0">
              <a:buNone/>
            </a:pPr>
            <a:r>
              <a:rPr lang="en-US" dirty="0">
                <a:latin typeface="Arial Black" panose="020B0A04020102020204" pitchFamily="34" charset="0"/>
              </a:rPr>
              <a:t>     Faith Dealt To You)</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Trust  (Trust In Me For All Things)</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4.  Be Obedient  (Obey Me And Keep My Commandments)</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5.  Come To Me With A Repentant Spirit  (Surrender Self)</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6.  Put God First  (Keep Your Focus On God)</a:t>
            </a:r>
          </a:p>
          <a:p>
            <a:pPr marL="514350" indent="-514350">
              <a:buAutoNum type="arabicPeriod"/>
            </a:pPr>
            <a:endParaRPr lang="en-US" dirty="0">
              <a:latin typeface="Arial Black" panose="020B0A04020102020204" pitchFamily="34" charset="0"/>
            </a:endParaRPr>
          </a:p>
          <a:p>
            <a:pPr marL="514350" indent="-514350">
              <a:buAutoNum type="arabicPeriod"/>
            </a:pPr>
            <a:endParaRPr lang="en-US" dirty="0">
              <a:latin typeface="Arial Black" panose="020B0A04020102020204" pitchFamily="34" charset="0"/>
            </a:endParaRPr>
          </a:p>
        </p:txBody>
      </p:sp>
      <p:pic>
        <p:nvPicPr>
          <p:cNvPr id="5" name="Picture 4">
            <a:extLst>
              <a:ext uri="{FF2B5EF4-FFF2-40B4-BE49-F238E27FC236}">
                <a16:creationId xmlns:a16="http://schemas.microsoft.com/office/drawing/2014/main" id="{228E4A07-B9BE-4AE9-83D6-5360C5404F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20863" y="1409075"/>
            <a:ext cx="3316152" cy="2563158"/>
          </a:xfrm>
          <a:prstGeom prst="rect">
            <a:avLst/>
          </a:prstGeom>
        </p:spPr>
      </p:pic>
      <p:sp>
        <p:nvSpPr>
          <p:cNvPr id="7" name="Slide Number Placeholder 6">
            <a:extLst>
              <a:ext uri="{FF2B5EF4-FFF2-40B4-BE49-F238E27FC236}">
                <a16:creationId xmlns:a16="http://schemas.microsoft.com/office/drawing/2014/main" id="{47F31968-63E1-45F4-AB10-C9209EF22015}"/>
              </a:ext>
            </a:extLst>
          </p:cNvPr>
          <p:cNvSpPr>
            <a:spLocks noGrp="1"/>
          </p:cNvSpPr>
          <p:nvPr>
            <p:ph type="sldNum" sz="quarter" idx="12"/>
          </p:nvPr>
        </p:nvSpPr>
        <p:spPr/>
        <p:txBody>
          <a:bodyPr/>
          <a:lstStyle/>
          <a:p>
            <a:fld id="{8D29F2E5-1AE7-442E-B3F5-3B23207848E7}" type="slidenum">
              <a:rPr lang="en-US" smtClean="0"/>
              <a:t>17</a:t>
            </a:fld>
            <a:endParaRPr lang="en-US" dirty="0"/>
          </a:p>
        </p:txBody>
      </p:sp>
    </p:spTree>
    <p:extLst>
      <p:ext uri="{BB962C8B-B14F-4D97-AF65-F5344CB8AC3E}">
        <p14:creationId xmlns:p14="http://schemas.microsoft.com/office/powerpoint/2010/main" val="333089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08" y="-84051"/>
            <a:ext cx="11032958" cy="1325563"/>
          </a:xfrm>
        </p:spPr>
        <p:txBody>
          <a:bodyPr>
            <a:normAutofit/>
          </a:bodyPr>
          <a:lstStyle/>
          <a:p>
            <a:r>
              <a:rPr lang="en-US" b="1" dirty="0">
                <a:solidFill>
                  <a:srgbClr val="7030A0"/>
                </a:solidFill>
                <a:latin typeface="Arial Black" panose="020B0A04020102020204" pitchFamily="34" charset="0"/>
              </a:rPr>
              <a:t>What God Requires</a:t>
            </a:r>
          </a:p>
        </p:txBody>
      </p:sp>
      <p:sp>
        <p:nvSpPr>
          <p:cNvPr id="3" name="Content Placeholder 2"/>
          <p:cNvSpPr>
            <a:spLocks noGrp="1"/>
          </p:cNvSpPr>
          <p:nvPr>
            <p:ph idx="1"/>
          </p:nvPr>
        </p:nvSpPr>
        <p:spPr>
          <a:xfrm>
            <a:off x="689808" y="1141571"/>
            <a:ext cx="10515600" cy="5159289"/>
          </a:xfrm>
        </p:spPr>
        <p:txBody>
          <a:bodyPr>
            <a:noAutofit/>
          </a:bodyPr>
          <a:lstStyle/>
          <a:p>
            <a:pPr marL="0" indent="0">
              <a:buNone/>
            </a:pPr>
            <a:r>
              <a:rPr lang="en-US" sz="3200" b="1" dirty="0">
                <a:solidFill>
                  <a:srgbClr val="7030A0"/>
                </a:solidFill>
                <a:latin typeface="Arial Black" panose="020B0A04020102020204" pitchFamily="34" charset="0"/>
              </a:rPr>
              <a:t>He Requires Belief And Faith </a:t>
            </a:r>
          </a:p>
          <a:p>
            <a:pPr marL="512064" indent="-512064">
              <a:buNone/>
            </a:pPr>
            <a:r>
              <a:rPr lang="en-US" b="1" dirty="0">
                <a:latin typeface="Arial Black" panose="020B0A04020102020204" pitchFamily="34" charset="0"/>
              </a:rPr>
              <a:t>    </a:t>
            </a:r>
            <a:r>
              <a:rPr lang="en-US" sz="2400" b="1" dirty="0">
                <a:latin typeface="Arial Black" panose="020B0A04020102020204" pitchFamily="34" charset="0"/>
              </a:rPr>
              <a:t>“This Day I Called The Heavens And The Earth As Witnesses Against You That I Have Set Before You Life And Death, Blessings And Curses. Now Choose Life, So That You And Your Children May Live, And That You May Love The Lord Your God, Listen To His Voice, And Hold Fast To Him.” </a:t>
            </a:r>
          </a:p>
          <a:p>
            <a:pPr marL="512064" indent="-512064">
              <a:buNone/>
            </a:pPr>
            <a:r>
              <a:rPr lang="en-US" sz="2400" b="1" dirty="0">
                <a:solidFill>
                  <a:srgbClr val="FF0000"/>
                </a:solidFill>
                <a:latin typeface="Arial Black" panose="020B0A04020102020204" pitchFamily="34" charset="0"/>
              </a:rPr>
              <a:t>	(Deut. 30:19-20)</a:t>
            </a:r>
            <a:endParaRPr lang="en-US" b="1" dirty="0">
              <a:latin typeface="Arial Black" panose="020B0A04020102020204" pitchFamily="34" charset="0"/>
            </a:endParaRPr>
          </a:p>
          <a:p>
            <a:pPr marL="0" indent="0">
              <a:buNone/>
            </a:pPr>
            <a:r>
              <a:rPr lang="en-US" sz="3200" b="1" dirty="0">
                <a:solidFill>
                  <a:srgbClr val="7030A0"/>
                </a:solidFill>
                <a:latin typeface="Arial Black" panose="020B0A04020102020204" pitchFamily="34" charset="0"/>
              </a:rPr>
              <a:t>He Requires Trust</a:t>
            </a:r>
          </a:p>
          <a:p>
            <a:pPr marL="512064" indent="-512064">
              <a:buNone/>
            </a:pPr>
            <a:r>
              <a:rPr lang="en-US" b="1" dirty="0">
                <a:latin typeface="Arial Black" panose="020B0A04020102020204" pitchFamily="34" charset="0"/>
              </a:rPr>
              <a:t>    </a:t>
            </a:r>
            <a:r>
              <a:rPr lang="en-US" sz="2400" b="1" dirty="0">
                <a:latin typeface="Arial Black" panose="020B0A04020102020204" pitchFamily="34" charset="0"/>
              </a:rPr>
              <a:t>“Trust In The Lord With All Your Heart And Lean Not On Your Own Understanding; In All Your Ways Submit To Him, And He Will Make Your Path Straight.”  </a:t>
            </a:r>
          </a:p>
          <a:p>
            <a:pPr marL="512064" indent="-512064">
              <a:buNone/>
            </a:pPr>
            <a:r>
              <a:rPr lang="en-US" sz="2400" b="1" dirty="0">
                <a:latin typeface="Arial Black" panose="020B0A04020102020204" pitchFamily="34" charset="0"/>
              </a:rPr>
              <a:t>     </a:t>
            </a:r>
            <a:r>
              <a:rPr lang="en-US" sz="2400" b="1" dirty="0">
                <a:solidFill>
                  <a:srgbClr val="FF0000"/>
                </a:solidFill>
                <a:latin typeface="Arial Black" panose="020B0A04020102020204" pitchFamily="34" charset="0"/>
              </a:rPr>
              <a:t>(Proverbs 3:5-6)</a:t>
            </a:r>
          </a:p>
        </p:txBody>
      </p:sp>
      <p:sp>
        <p:nvSpPr>
          <p:cNvPr id="4" name="Slide Number Placeholder 3">
            <a:extLst>
              <a:ext uri="{FF2B5EF4-FFF2-40B4-BE49-F238E27FC236}">
                <a16:creationId xmlns:a16="http://schemas.microsoft.com/office/drawing/2014/main" id="{24A78136-5FBF-40E4-BD4D-3F8D51EF3EC1}"/>
              </a:ext>
            </a:extLst>
          </p:cNvPr>
          <p:cNvSpPr>
            <a:spLocks noGrp="1"/>
          </p:cNvSpPr>
          <p:nvPr>
            <p:ph type="sldNum" sz="quarter" idx="12"/>
          </p:nvPr>
        </p:nvSpPr>
        <p:spPr/>
        <p:txBody>
          <a:bodyPr/>
          <a:lstStyle/>
          <a:p>
            <a:fld id="{8D29F2E5-1AE7-442E-B3F5-3B23207848E7}" type="slidenum">
              <a:rPr lang="en-US" smtClean="0"/>
              <a:t>18</a:t>
            </a:fld>
            <a:endParaRPr lang="en-US" dirty="0"/>
          </a:p>
        </p:txBody>
      </p:sp>
    </p:spTree>
    <p:extLst>
      <p:ext uri="{BB962C8B-B14F-4D97-AF65-F5344CB8AC3E}">
        <p14:creationId xmlns:p14="http://schemas.microsoft.com/office/powerpoint/2010/main" val="55392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94BA-7D2E-4869-92B1-C50E14F7A56A}"/>
              </a:ext>
            </a:extLst>
          </p:cNvPr>
          <p:cNvSpPr>
            <a:spLocks noGrp="1"/>
          </p:cNvSpPr>
          <p:nvPr>
            <p:ph type="title"/>
          </p:nvPr>
        </p:nvSpPr>
        <p:spPr>
          <a:xfrm>
            <a:off x="529388" y="-136811"/>
            <a:ext cx="11261558" cy="1241509"/>
          </a:xfrm>
        </p:spPr>
        <p:txBody>
          <a:bodyPr/>
          <a:lstStyle/>
          <a:p>
            <a:r>
              <a:rPr lang="en-US" b="1" dirty="0">
                <a:solidFill>
                  <a:srgbClr val="7030A0"/>
                </a:solidFill>
                <a:latin typeface="Arial Black" panose="020B0A04020102020204" pitchFamily="34" charset="0"/>
              </a:rPr>
              <a:t>What God Requires </a:t>
            </a:r>
            <a:r>
              <a:rPr lang="en-US" sz="3200" b="1" dirty="0">
                <a:solidFill>
                  <a:srgbClr val="7030A0"/>
                </a:solidFill>
                <a:latin typeface="Arial Black" panose="020B0A04020102020204" pitchFamily="34" charset="0"/>
              </a:rPr>
              <a:t>(Cont’d)</a:t>
            </a:r>
            <a:endParaRPr lang="en-US" sz="3200" dirty="0"/>
          </a:p>
        </p:txBody>
      </p:sp>
      <p:sp>
        <p:nvSpPr>
          <p:cNvPr id="3" name="Content Placeholder 2">
            <a:extLst>
              <a:ext uri="{FF2B5EF4-FFF2-40B4-BE49-F238E27FC236}">
                <a16:creationId xmlns:a16="http://schemas.microsoft.com/office/drawing/2014/main" id="{EF94C000-3D96-418A-BAA7-4D5B2F9E522E}"/>
              </a:ext>
            </a:extLst>
          </p:cNvPr>
          <p:cNvSpPr>
            <a:spLocks noGrp="1"/>
          </p:cNvSpPr>
          <p:nvPr>
            <p:ph idx="1"/>
          </p:nvPr>
        </p:nvSpPr>
        <p:spPr>
          <a:xfrm>
            <a:off x="529388" y="1124260"/>
            <a:ext cx="10824412" cy="5943600"/>
          </a:xfrm>
        </p:spPr>
        <p:txBody>
          <a:bodyPr>
            <a:normAutofit fontScale="70000" lnSpcReduction="20000"/>
          </a:bodyPr>
          <a:lstStyle/>
          <a:p>
            <a:pPr marL="0" indent="0">
              <a:buNone/>
            </a:pPr>
            <a:r>
              <a:rPr lang="en-US" sz="4600" b="1" dirty="0">
                <a:solidFill>
                  <a:srgbClr val="7030A0"/>
                </a:solidFill>
                <a:latin typeface="Arial Black" panose="020B0A04020102020204" pitchFamily="34" charset="0"/>
              </a:rPr>
              <a:t>He Requires Obedience</a:t>
            </a:r>
          </a:p>
          <a:p>
            <a:pPr marL="512064" indent="-512064">
              <a:lnSpc>
                <a:spcPct val="110000"/>
              </a:lnSpc>
              <a:buNone/>
            </a:pPr>
            <a:r>
              <a:rPr lang="en-US" sz="3600" b="1" dirty="0">
                <a:latin typeface="Arial Black" panose="020B0A04020102020204" pitchFamily="34" charset="0"/>
              </a:rPr>
              <a:t>     </a:t>
            </a:r>
            <a:r>
              <a:rPr lang="en-US" sz="3100" b="1" dirty="0">
                <a:latin typeface="Arial Black" panose="020B0A04020102020204" pitchFamily="34" charset="0"/>
              </a:rPr>
              <a:t>“If You Listen Carefully To The Voice Of The Lord Your God And Do What Is Right In His Eyes, If You Pay Attention To His Commands And Keep All His Decrees, I Will Not Bring On You Any Of The Diseases I Brought On The Egyptians, For I Am The Lord, Who Heals You.” </a:t>
            </a:r>
          </a:p>
          <a:p>
            <a:pPr marL="512064" indent="-512064">
              <a:lnSpc>
                <a:spcPct val="110000"/>
              </a:lnSpc>
              <a:buNone/>
            </a:pPr>
            <a:r>
              <a:rPr lang="en-US" sz="3100" b="1" dirty="0">
                <a:latin typeface="Arial Black" panose="020B0A04020102020204" pitchFamily="34" charset="0"/>
              </a:rPr>
              <a:t>     </a:t>
            </a:r>
            <a:r>
              <a:rPr lang="en-US" sz="3100" b="1" dirty="0">
                <a:solidFill>
                  <a:srgbClr val="FF0000"/>
                </a:solidFill>
                <a:latin typeface="Arial Black" panose="020B0A04020102020204" pitchFamily="34" charset="0"/>
              </a:rPr>
              <a:t>(Ex. 15:26)</a:t>
            </a:r>
          </a:p>
          <a:p>
            <a:pPr marL="0" indent="0">
              <a:buNone/>
            </a:pPr>
            <a:endParaRPr lang="en-US" sz="4600" b="1" dirty="0"/>
          </a:p>
          <a:p>
            <a:pPr marL="0" indent="0">
              <a:buNone/>
            </a:pPr>
            <a:r>
              <a:rPr lang="en-US" sz="4600" b="1" dirty="0">
                <a:solidFill>
                  <a:srgbClr val="7030A0"/>
                </a:solidFill>
                <a:latin typeface="Arial Black" panose="020B0A04020102020204" pitchFamily="34" charset="0"/>
              </a:rPr>
              <a:t>He Requires Repentance</a:t>
            </a:r>
          </a:p>
          <a:p>
            <a:pPr marL="512064" indent="-512064">
              <a:lnSpc>
                <a:spcPct val="110000"/>
              </a:lnSpc>
              <a:buNone/>
            </a:pPr>
            <a:r>
              <a:rPr lang="en-US" sz="3000" b="1" dirty="0">
                <a:latin typeface="Arial Black" panose="020B0A04020102020204" pitchFamily="34" charset="0"/>
              </a:rPr>
              <a:t>     </a:t>
            </a:r>
            <a:r>
              <a:rPr lang="en-US" sz="3100" b="1" dirty="0">
                <a:latin typeface="Arial Black" panose="020B0A04020102020204" pitchFamily="34" charset="0"/>
              </a:rPr>
              <a:t>“If My People, Who Are Called By My Name, Will Humble Themselves And Pray And Seek My Face And Turn From Their Wicked Ways, Then I Will Hear From Heaven And Will Forgive Their Sin And Will Heal Their Land. Now My Eyes Will Be Open And My Ears Attentive To The Prayers Offered In This Place.”  </a:t>
            </a:r>
          </a:p>
          <a:p>
            <a:pPr marL="512064" indent="-512064">
              <a:lnSpc>
                <a:spcPct val="110000"/>
              </a:lnSpc>
              <a:buNone/>
            </a:pPr>
            <a:r>
              <a:rPr lang="en-US" sz="3100" b="1" dirty="0">
                <a:latin typeface="Arial Black" panose="020B0A04020102020204" pitchFamily="34" charset="0"/>
              </a:rPr>
              <a:t>      </a:t>
            </a:r>
            <a:r>
              <a:rPr lang="en-US" sz="3100" b="1" dirty="0">
                <a:solidFill>
                  <a:srgbClr val="FF0000"/>
                </a:solidFill>
                <a:latin typeface="Arial Black" panose="020B0A04020102020204" pitchFamily="34" charset="0"/>
              </a:rPr>
              <a:t>(2 Chron. 7:14)</a:t>
            </a:r>
          </a:p>
          <a:p>
            <a:pPr marL="0" indent="0">
              <a:buNone/>
            </a:pPr>
            <a:endParaRPr lang="en-US" sz="2400" b="1" dirty="0"/>
          </a:p>
          <a:p>
            <a:pPr marL="0" indent="0">
              <a:buNone/>
            </a:pPr>
            <a:endParaRPr lang="en-US" b="1" dirty="0"/>
          </a:p>
        </p:txBody>
      </p:sp>
      <p:sp>
        <p:nvSpPr>
          <p:cNvPr id="4" name="Slide Number Placeholder 3">
            <a:extLst>
              <a:ext uri="{FF2B5EF4-FFF2-40B4-BE49-F238E27FC236}">
                <a16:creationId xmlns:a16="http://schemas.microsoft.com/office/drawing/2014/main" id="{4D79B35A-53C5-43FD-9F45-4E2408781606}"/>
              </a:ext>
            </a:extLst>
          </p:cNvPr>
          <p:cNvSpPr>
            <a:spLocks noGrp="1"/>
          </p:cNvSpPr>
          <p:nvPr>
            <p:ph type="sldNum" sz="quarter" idx="12"/>
          </p:nvPr>
        </p:nvSpPr>
        <p:spPr/>
        <p:txBody>
          <a:bodyPr/>
          <a:lstStyle/>
          <a:p>
            <a:fld id="{8D29F2E5-1AE7-442E-B3F5-3B23207848E7}" type="slidenum">
              <a:rPr lang="en-US" smtClean="0"/>
              <a:t>19</a:t>
            </a:fld>
            <a:endParaRPr lang="en-US" dirty="0"/>
          </a:p>
        </p:txBody>
      </p:sp>
    </p:spTree>
    <p:extLst>
      <p:ext uri="{BB962C8B-B14F-4D97-AF65-F5344CB8AC3E}">
        <p14:creationId xmlns:p14="http://schemas.microsoft.com/office/powerpoint/2010/main" val="290438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DA2-79CC-4BD1-B588-806F42617EBA}"/>
              </a:ext>
            </a:extLst>
          </p:cNvPr>
          <p:cNvSpPr>
            <a:spLocks noGrp="1"/>
          </p:cNvSpPr>
          <p:nvPr>
            <p:ph type="title"/>
          </p:nvPr>
        </p:nvSpPr>
        <p:spPr>
          <a:xfrm>
            <a:off x="247650" y="365125"/>
            <a:ext cx="11944350" cy="1325563"/>
          </a:xfrm>
        </p:spPr>
        <p:txBody>
          <a:bodyPr>
            <a:normAutofit/>
          </a:bodyPr>
          <a:lstStyle/>
          <a:p>
            <a:r>
              <a:rPr lang="en-US" b="1" dirty="0">
                <a:latin typeface="Arial Black" panose="020B0A04020102020204" pitchFamily="34" charset="0"/>
              </a:rPr>
              <a:t>Friday Night Praise Music and Introduction</a:t>
            </a:r>
          </a:p>
        </p:txBody>
      </p:sp>
      <p:sp>
        <p:nvSpPr>
          <p:cNvPr id="3" name="Content Placeholder 2">
            <a:extLst>
              <a:ext uri="{FF2B5EF4-FFF2-40B4-BE49-F238E27FC236}">
                <a16:creationId xmlns:a16="http://schemas.microsoft.com/office/drawing/2014/main" id="{103246BC-734A-4CAE-81F6-1FB7E9E5C3D6}"/>
              </a:ext>
            </a:extLst>
          </p:cNvPr>
          <p:cNvSpPr>
            <a:spLocks noGrp="1"/>
          </p:cNvSpPr>
          <p:nvPr>
            <p:ph idx="1"/>
          </p:nvPr>
        </p:nvSpPr>
        <p:spPr/>
        <p:txBody>
          <a:bodyPr>
            <a:normAutofit fontScale="70000" lnSpcReduction="20000"/>
          </a:bodyPr>
          <a:lstStyle/>
          <a:p>
            <a:r>
              <a:rPr lang="en-US" b="1" dirty="0">
                <a:latin typeface="Arial Black" panose="020B0A04020102020204" pitchFamily="34" charset="0"/>
              </a:rPr>
              <a:t>We Believe:   </a:t>
            </a:r>
          </a:p>
          <a:p>
            <a:pPr marL="0" indent="0">
              <a:buNone/>
            </a:pPr>
            <a:r>
              <a:rPr lang="en-US" b="1" dirty="0">
                <a:latin typeface="Arial Black" panose="020B0A04020102020204" pitchFamily="34" charset="0"/>
                <a:hlinkClick r:id="rId2"/>
              </a:rPr>
              <a:t>  https://www.youtube.com/watch?v=T5CVN-dpvbQ</a:t>
            </a:r>
            <a:endParaRPr lang="en-US" b="1" dirty="0">
              <a:latin typeface="Arial Black" panose="020B0A04020102020204" pitchFamily="34" charset="0"/>
            </a:endParaRPr>
          </a:p>
          <a:p>
            <a:pPr marL="0" indent="0">
              <a:buNone/>
            </a:pPr>
            <a:endParaRPr lang="en-US" b="1" dirty="0">
              <a:latin typeface="Arial Black" panose="020B0A04020102020204" pitchFamily="34" charset="0"/>
            </a:endParaRPr>
          </a:p>
          <a:p>
            <a:r>
              <a:rPr lang="en-US" b="1" dirty="0">
                <a:latin typeface="Arial Black" panose="020B0A04020102020204" pitchFamily="34" charset="0"/>
              </a:rPr>
              <a:t>There’s Just Something About That Name:</a:t>
            </a:r>
          </a:p>
          <a:p>
            <a:pPr marL="0" indent="0">
              <a:buNone/>
            </a:pPr>
            <a:r>
              <a:rPr lang="en-US" b="1" dirty="0">
                <a:latin typeface="Arial Black" panose="020B0A04020102020204" pitchFamily="34" charset="0"/>
                <a:hlinkClick r:id="rId3"/>
              </a:rPr>
              <a:t>  https://www.youtube.com/watch?v=2AOD-7YZDO4</a:t>
            </a:r>
            <a:endParaRPr lang="en-US" b="1" dirty="0">
              <a:latin typeface="Arial Black" panose="020B0A04020102020204" pitchFamily="34" charset="0"/>
            </a:endParaRPr>
          </a:p>
          <a:p>
            <a:endParaRPr lang="en-US" b="1" dirty="0">
              <a:latin typeface="Arial Black" panose="020B0A04020102020204" pitchFamily="34" charset="0"/>
            </a:endParaRPr>
          </a:p>
          <a:p>
            <a:r>
              <a:rPr lang="en-US" b="1" dirty="0">
                <a:latin typeface="Arial Black" panose="020B0A04020102020204" pitchFamily="34" charset="0"/>
              </a:rPr>
              <a:t>Mercy Me – Flawless:</a:t>
            </a:r>
          </a:p>
          <a:p>
            <a:pPr marL="0" indent="0">
              <a:buNone/>
            </a:pPr>
            <a:r>
              <a:rPr lang="en-US" b="1" dirty="0">
                <a:latin typeface="Arial Black" panose="020B0A04020102020204" pitchFamily="34" charset="0"/>
                <a:hlinkClick r:id="rId4"/>
              </a:rPr>
              <a:t>https://www.youtube.com/watch?v=HZ7EyPTOltw</a:t>
            </a:r>
            <a:endParaRPr lang="en-US" b="1" dirty="0">
              <a:latin typeface="Arial Black" panose="020B0A04020102020204" pitchFamily="34" charset="0"/>
            </a:endParaRPr>
          </a:p>
          <a:p>
            <a:pPr marL="0" indent="0">
              <a:buNone/>
            </a:pPr>
            <a:endParaRPr lang="en-US" b="1" dirty="0">
              <a:latin typeface="Arial Black" panose="020B0A04020102020204" pitchFamily="34" charset="0"/>
            </a:endParaRPr>
          </a:p>
          <a:p>
            <a:r>
              <a:rPr lang="en-US" b="1" dirty="0">
                <a:latin typeface="Arial Black" panose="020B0A04020102020204" pitchFamily="34" charset="0"/>
              </a:rPr>
              <a:t>Steve Harvey – Introduction To Jesus Christ:</a:t>
            </a:r>
          </a:p>
          <a:p>
            <a:pPr marL="0" indent="0">
              <a:buNone/>
            </a:pPr>
            <a:r>
              <a:rPr lang="en-US" b="1" dirty="0">
                <a:latin typeface="Arial Black" panose="020B0A04020102020204" pitchFamily="34" charset="0"/>
              </a:rPr>
              <a:t> </a:t>
            </a:r>
            <a:r>
              <a:rPr lang="en-US" b="1" dirty="0">
                <a:latin typeface="Arial Black" panose="020B0A04020102020204" pitchFamily="34" charset="0"/>
                <a:hlinkClick r:id="rId5"/>
              </a:rPr>
              <a:t>https://www.google.com/search?q=steve+harvey+introduction+to+jesus&amp;rlz=1C1CHZL_enUS685US687&amp;oq=steve+harvey+introduction+&amp;aqs=chrome.2.69i57j0l5.14893j0j4&amp;sourceid=chrome&amp;ie=UTF-8</a:t>
            </a:r>
            <a:endParaRPr lang="en-US" b="1" dirty="0">
              <a:latin typeface="Arial Black" panose="020B0A04020102020204" pitchFamily="34" charset="0"/>
            </a:endParaRPr>
          </a:p>
          <a:p>
            <a:endParaRPr lang="en-US" b="1"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DDC5ABFD-9686-4169-9A60-E1C5A1847DEF}"/>
              </a:ext>
            </a:extLst>
          </p:cNvPr>
          <p:cNvSpPr>
            <a:spLocks noGrp="1"/>
          </p:cNvSpPr>
          <p:nvPr>
            <p:ph type="sldNum" sz="quarter" idx="12"/>
          </p:nvPr>
        </p:nvSpPr>
        <p:spPr/>
        <p:txBody>
          <a:bodyPr/>
          <a:lstStyle/>
          <a:p>
            <a:fld id="{F1D3217C-C24C-4911-B8D6-840F9B9F50D5}" type="slidenum">
              <a:rPr lang="en-US" smtClean="0"/>
              <a:t>2</a:t>
            </a:fld>
            <a:endParaRPr lang="en-US"/>
          </a:p>
        </p:txBody>
      </p:sp>
    </p:spTree>
    <p:extLst>
      <p:ext uri="{BB962C8B-B14F-4D97-AF65-F5344CB8AC3E}">
        <p14:creationId xmlns:p14="http://schemas.microsoft.com/office/powerpoint/2010/main" val="290450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29541"/>
            <a:ext cx="9978189" cy="1143000"/>
          </a:xfrm>
        </p:spPr>
        <p:txBody>
          <a:bodyPr>
            <a:normAutofit/>
          </a:bodyPr>
          <a:lstStyle/>
          <a:p>
            <a:r>
              <a:rPr lang="en-US" b="1" dirty="0">
                <a:solidFill>
                  <a:srgbClr val="7030A0"/>
                </a:solidFill>
                <a:latin typeface="Arial Black" panose="020B0A04020102020204" pitchFamily="34" charset="0"/>
              </a:rPr>
              <a:t>What God Requires </a:t>
            </a:r>
            <a:r>
              <a:rPr lang="en-US" sz="3200" b="1" dirty="0">
                <a:solidFill>
                  <a:srgbClr val="7030A0"/>
                </a:solidFill>
                <a:latin typeface="Arial Black" panose="020B0A04020102020204" pitchFamily="34" charset="0"/>
              </a:rPr>
              <a:t>(Cont’d)</a:t>
            </a:r>
            <a:endParaRPr lang="en-US" sz="3600" dirty="0">
              <a:latin typeface="Arial Black" panose="020B0A04020102020204" pitchFamily="34" charset="0"/>
            </a:endParaRPr>
          </a:p>
        </p:txBody>
      </p:sp>
      <p:sp>
        <p:nvSpPr>
          <p:cNvPr id="3" name="Content Placeholder 2"/>
          <p:cNvSpPr>
            <a:spLocks noGrp="1"/>
          </p:cNvSpPr>
          <p:nvPr>
            <p:ph idx="1"/>
          </p:nvPr>
        </p:nvSpPr>
        <p:spPr>
          <a:xfrm>
            <a:off x="228600" y="1272541"/>
            <a:ext cx="11646569" cy="5706887"/>
          </a:xfrm>
        </p:spPr>
        <p:txBody>
          <a:bodyPr>
            <a:normAutofit fontScale="55000" lnSpcReduction="20000"/>
          </a:bodyPr>
          <a:lstStyle/>
          <a:p>
            <a:pPr marL="0" lvl="1" indent="-282575">
              <a:buNone/>
            </a:pPr>
            <a:r>
              <a:rPr lang="en-US" sz="5800" b="1" dirty="0">
                <a:solidFill>
                  <a:srgbClr val="7030A0"/>
                </a:solidFill>
                <a:latin typeface="Arial Black" panose="020B0A04020102020204" pitchFamily="34" charset="0"/>
              </a:rPr>
              <a:t>He Requires We Put God First</a:t>
            </a:r>
          </a:p>
          <a:p>
            <a:pPr marL="54864" indent="-512064">
              <a:lnSpc>
                <a:spcPct val="110000"/>
              </a:lnSpc>
              <a:buNone/>
            </a:pPr>
            <a:r>
              <a:rPr lang="en-US" sz="4400" b="1" dirty="0">
                <a:latin typeface="Arial Black" panose="020B0A04020102020204" pitchFamily="34" charset="0"/>
              </a:rPr>
              <a:t>“In Those Days Hezekiah Became Ill And Was At The Point Of Death. The Prophet Isaiah Son Of Amoz Went To Him And Said: This Is What The Lord Says: Put Your House In Order, Because You Are Going To Die; You Will Not Recover.” Hezekiah Turned His Face To The Wall And Prayed To The Lord, “Remember Me O Lord, How I Have Walked Before You Faithfully And With Wholehearted Devotion And Have Done What Is Good In Your Eyes.” And Hezekiah Wept Bitterly.” </a:t>
            </a:r>
          </a:p>
          <a:p>
            <a:pPr marL="54864" indent="-512064">
              <a:lnSpc>
                <a:spcPct val="110000"/>
              </a:lnSpc>
              <a:buNone/>
            </a:pPr>
            <a:r>
              <a:rPr lang="en-US" sz="4400" b="1" dirty="0">
                <a:latin typeface="Arial Black" panose="020B0A04020102020204" pitchFamily="34" charset="0"/>
              </a:rPr>
              <a:t>God Told Isaiah To Go Back To Hezekiah And Tell Him.  “I Have Heard Your Prayers And Seen Your Tears.  I Will Heal You.  On The Third Day Go Up To The Temple Of The Lord.  I Will Add Fifteen Years To Your Life. Then Isaiah Said, “Prepare A Poultice Of Figs.” They Did So And Applied It To The Boil, And He Recovered.”             </a:t>
            </a:r>
            <a:r>
              <a:rPr lang="en-US" sz="4400" b="1" dirty="0">
                <a:solidFill>
                  <a:srgbClr val="FF0000"/>
                </a:solidFill>
                <a:latin typeface="Arial Black" panose="020B0A04020102020204" pitchFamily="34" charset="0"/>
              </a:rPr>
              <a:t>(2 Kings 20:1-7) </a:t>
            </a:r>
          </a:p>
          <a:p>
            <a:pPr marL="0" lvl="1" indent="-223837">
              <a:buNone/>
            </a:pPr>
            <a:endParaRPr lang="en-US" b="1" dirty="0"/>
          </a:p>
          <a:p>
            <a:endParaRPr lang="en-US" dirty="0"/>
          </a:p>
        </p:txBody>
      </p:sp>
      <p:pic>
        <p:nvPicPr>
          <p:cNvPr id="11268" name="Picture 4" descr="https://encrypted-tbn0.gstatic.com/images?q=tbn:ANd9GcR3TZXmPiB8eCQCtazPxaRvjIoyHeWs8b4LaoZW9y74HvumUm1A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100" y="201831"/>
            <a:ext cx="16002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797E0FA-782A-49D9-9299-444433025F43}"/>
              </a:ext>
            </a:extLst>
          </p:cNvPr>
          <p:cNvSpPr>
            <a:spLocks noGrp="1"/>
          </p:cNvSpPr>
          <p:nvPr>
            <p:ph type="sldNum" sz="quarter" idx="12"/>
          </p:nvPr>
        </p:nvSpPr>
        <p:spPr/>
        <p:txBody>
          <a:bodyPr/>
          <a:lstStyle/>
          <a:p>
            <a:fld id="{8D29F2E5-1AE7-442E-B3F5-3B23207848E7}" type="slidenum">
              <a:rPr lang="en-US" smtClean="0"/>
              <a:t>20</a:t>
            </a:fld>
            <a:endParaRPr lang="en-US" dirty="0"/>
          </a:p>
        </p:txBody>
      </p:sp>
    </p:spTree>
    <p:extLst>
      <p:ext uri="{BB962C8B-B14F-4D97-AF65-F5344CB8AC3E}">
        <p14:creationId xmlns:p14="http://schemas.microsoft.com/office/powerpoint/2010/main" val="380839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1B7F-9D75-4A95-842E-BB4BFC4F58FD}"/>
              </a:ext>
            </a:extLst>
          </p:cNvPr>
          <p:cNvSpPr>
            <a:spLocks noGrp="1"/>
          </p:cNvSpPr>
          <p:nvPr>
            <p:ph type="title"/>
          </p:nvPr>
        </p:nvSpPr>
        <p:spPr/>
        <p:txBody>
          <a:bodyPr>
            <a:normAutofit/>
          </a:bodyPr>
          <a:lstStyle/>
          <a:p>
            <a:pPr algn="ctr"/>
            <a:r>
              <a:rPr lang="en-US" sz="4000" dirty="0">
                <a:latin typeface="Arial Black" panose="020B0A04020102020204" pitchFamily="34" charset="0"/>
              </a:rPr>
              <a:t>12 Demonstrations Of Healings </a:t>
            </a:r>
            <a:br>
              <a:rPr lang="en-US" sz="4000" dirty="0">
                <a:latin typeface="Arial Black" panose="020B0A04020102020204" pitchFamily="34" charset="0"/>
              </a:rPr>
            </a:br>
            <a:r>
              <a:rPr lang="en-US" sz="4000" dirty="0">
                <a:latin typeface="Arial Black" panose="020B0A04020102020204" pitchFamily="34" charset="0"/>
              </a:rPr>
              <a:t>In The Old Testament</a:t>
            </a:r>
          </a:p>
        </p:txBody>
      </p:sp>
      <p:sp>
        <p:nvSpPr>
          <p:cNvPr id="18" name="Content Placeholder 17">
            <a:extLst>
              <a:ext uri="{FF2B5EF4-FFF2-40B4-BE49-F238E27FC236}">
                <a16:creationId xmlns:a16="http://schemas.microsoft.com/office/drawing/2014/main" id="{B99F385F-1836-4DF1-91B4-52D9A6FFC812}"/>
              </a:ext>
            </a:extLst>
          </p:cNvPr>
          <p:cNvSpPr>
            <a:spLocks noGrp="1"/>
          </p:cNvSpPr>
          <p:nvPr>
            <p:ph sz="half" idx="1"/>
          </p:nvPr>
        </p:nvSpPr>
        <p:spPr>
          <a:xfrm>
            <a:off x="477078" y="1825625"/>
            <a:ext cx="5449957" cy="4895850"/>
          </a:xfrm>
        </p:spPr>
        <p:txBody>
          <a:bodyPr>
            <a:normAutofit fontScale="70000" lnSpcReduction="20000"/>
          </a:bodyPr>
          <a:lstStyle/>
          <a:p>
            <a:pPr marL="0" indent="0">
              <a:buNone/>
            </a:pPr>
            <a:r>
              <a:rPr lang="en-US" sz="3700" dirty="0">
                <a:solidFill>
                  <a:srgbClr val="7030A0"/>
                </a:solidFill>
                <a:latin typeface="Arial Black" panose="020B0A04020102020204" pitchFamily="34" charset="0"/>
              </a:rPr>
              <a:t>1.  King Abimelech </a:t>
            </a:r>
            <a:r>
              <a:rPr lang="en-US" sz="3700" dirty="0">
                <a:latin typeface="Arial Black" panose="020B0A04020102020204" pitchFamily="34" charset="0"/>
              </a:rPr>
              <a:t>(A Lie)</a:t>
            </a:r>
          </a:p>
          <a:p>
            <a:pPr marL="0" indent="0">
              <a:buNone/>
            </a:pPr>
            <a:r>
              <a:rPr lang="en-US" sz="3700" dirty="0">
                <a:latin typeface="Arial Black" panose="020B0A04020102020204" pitchFamily="34" charset="0"/>
              </a:rPr>
              <a:t>     (Gen. 20:1-18)</a:t>
            </a:r>
          </a:p>
          <a:p>
            <a:pPr marL="0" indent="0">
              <a:buNone/>
            </a:pPr>
            <a:r>
              <a:rPr lang="en-US" sz="3700" dirty="0">
                <a:solidFill>
                  <a:srgbClr val="7030A0"/>
                </a:solidFill>
                <a:latin typeface="Arial Black" panose="020B0A04020102020204" pitchFamily="34" charset="0"/>
              </a:rPr>
              <a:t>2.  Miriam</a:t>
            </a:r>
            <a:r>
              <a:rPr lang="en-US" sz="3700" dirty="0">
                <a:latin typeface="Arial Black" panose="020B0A04020102020204" pitchFamily="34" charset="0"/>
              </a:rPr>
              <a:t>  (Leprosy)</a:t>
            </a:r>
          </a:p>
          <a:p>
            <a:pPr marL="0" indent="0">
              <a:buNone/>
            </a:pPr>
            <a:r>
              <a:rPr lang="en-US" sz="3700" dirty="0">
                <a:latin typeface="Arial Black" panose="020B0A04020102020204" pitchFamily="34" charset="0"/>
              </a:rPr>
              <a:t>     (Num. 12:1-15)</a:t>
            </a:r>
          </a:p>
          <a:p>
            <a:pPr marL="0" indent="0">
              <a:buNone/>
            </a:pPr>
            <a:r>
              <a:rPr lang="en-US" sz="3700" dirty="0">
                <a:solidFill>
                  <a:srgbClr val="7030A0"/>
                </a:solidFill>
                <a:latin typeface="Arial Black" panose="020B0A04020102020204" pitchFamily="34" charset="0"/>
              </a:rPr>
              <a:t>3.  Hannah </a:t>
            </a:r>
            <a:r>
              <a:rPr lang="en-US" sz="3700" dirty="0">
                <a:latin typeface="Arial Black" panose="020B0A04020102020204" pitchFamily="34" charset="0"/>
              </a:rPr>
              <a:t>(Barren/Samuel)</a:t>
            </a:r>
          </a:p>
          <a:p>
            <a:pPr marL="457200" lvl="1" indent="0">
              <a:buNone/>
            </a:pPr>
            <a:r>
              <a:rPr lang="en-US" sz="3700" dirty="0">
                <a:latin typeface="Arial Black" panose="020B0A04020102020204" pitchFamily="34" charset="0"/>
              </a:rPr>
              <a:t> (1 Sam. 1:9-20)</a:t>
            </a:r>
          </a:p>
          <a:p>
            <a:pPr marL="514350" indent="-514350">
              <a:buAutoNum type="arabicPeriod" startAt="4"/>
            </a:pPr>
            <a:r>
              <a:rPr lang="en-US" sz="3700" dirty="0">
                <a:solidFill>
                  <a:srgbClr val="7030A0"/>
                </a:solidFill>
                <a:latin typeface="Arial Black" panose="020B0A04020102020204" pitchFamily="34" charset="0"/>
              </a:rPr>
              <a:t>King Jeroboam </a:t>
            </a:r>
            <a:r>
              <a:rPr lang="en-US" sz="3700" dirty="0">
                <a:latin typeface="Arial Black" panose="020B0A04020102020204" pitchFamily="34" charset="0"/>
              </a:rPr>
              <a:t>(Shriveled   </a:t>
            </a:r>
          </a:p>
          <a:p>
            <a:pPr marL="0" indent="0">
              <a:buNone/>
            </a:pPr>
            <a:r>
              <a:rPr lang="en-US" sz="3700" dirty="0">
                <a:latin typeface="Arial Black" panose="020B0A04020102020204" pitchFamily="34" charset="0"/>
              </a:rPr>
              <a:t>     Hand) (1 Kings 13:4-6)</a:t>
            </a:r>
          </a:p>
          <a:p>
            <a:pPr marL="514350" indent="-514350">
              <a:buAutoNum type="arabicPeriod" startAt="5"/>
            </a:pPr>
            <a:r>
              <a:rPr lang="en-US" sz="3700" dirty="0">
                <a:solidFill>
                  <a:srgbClr val="7030A0"/>
                </a:solidFill>
                <a:latin typeface="Arial Black" panose="020B0A04020102020204" pitchFamily="34" charset="0"/>
              </a:rPr>
              <a:t>Elijah</a:t>
            </a:r>
            <a:r>
              <a:rPr lang="en-US" sz="3700" dirty="0">
                <a:latin typeface="Arial Black" panose="020B0A04020102020204" pitchFamily="34" charset="0"/>
              </a:rPr>
              <a:t> (Raised Dead Boy) </a:t>
            </a:r>
          </a:p>
          <a:p>
            <a:pPr marL="0" indent="0">
              <a:buNone/>
            </a:pPr>
            <a:r>
              <a:rPr lang="en-US" sz="3700" dirty="0">
                <a:latin typeface="Arial Black" panose="020B0A04020102020204" pitchFamily="34" charset="0"/>
              </a:rPr>
              <a:t>     (1 Kings 17:17-24)</a:t>
            </a:r>
          </a:p>
          <a:p>
            <a:pPr marL="0" indent="0">
              <a:buNone/>
            </a:pPr>
            <a:endParaRPr lang="en-US" dirty="0"/>
          </a:p>
        </p:txBody>
      </p:sp>
      <p:sp>
        <p:nvSpPr>
          <p:cNvPr id="19" name="Content Placeholder 18">
            <a:extLst>
              <a:ext uri="{FF2B5EF4-FFF2-40B4-BE49-F238E27FC236}">
                <a16:creationId xmlns:a16="http://schemas.microsoft.com/office/drawing/2014/main" id="{42CAC5D7-56AA-477F-BF4F-A5460C2F3480}"/>
              </a:ext>
            </a:extLst>
          </p:cNvPr>
          <p:cNvSpPr>
            <a:spLocks noGrp="1"/>
          </p:cNvSpPr>
          <p:nvPr>
            <p:ph sz="half" idx="2"/>
          </p:nvPr>
        </p:nvSpPr>
        <p:spPr>
          <a:xfrm>
            <a:off x="6172200" y="1825625"/>
            <a:ext cx="5542722" cy="4351338"/>
          </a:xfrm>
        </p:spPr>
        <p:txBody>
          <a:bodyPr>
            <a:noAutofit/>
          </a:bodyPr>
          <a:lstStyle/>
          <a:p>
            <a:pPr marL="0" indent="0">
              <a:lnSpc>
                <a:spcPct val="70000"/>
              </a:lnSpc>
              <a:buNone/>
            </a:pPr>
            <a:r>
              <a:rPr lang="en-US" sz="2600" dirty="0">
                <a:solidFill>
                  <a:srgbClr val="7030A0"/>
                </a:solidFill>
                <a:latin typeface="Arial Black" panose="020B0A04020102020204" pitchFamily="34" charset="0"/>
              </a:rPr>
              <a:t>  6. Shunammite Woman</a:t>
            </a:r>
          </a:p>
          <a:p>
            <a:pPr marL="0" indent="0">
              <a:lnSpc>
                <a:spcPct val="70000"/>
              </a:lnSpc>
              <a:buNone/>
            </a:pPr>
            <a:r>
              <a:rPr lang="en-US" sz="2600" dirty="0">
                <a:latin typeface="Arial Black" panose="020B0A04020102020204" pitchFamily="34" charset="0"/>
              </a:rPr>
              <a:t>      (Barren)(2 Kings 4:8-17)</a:t>
            </a:r>
          </a:p>
          <a:p>
            <a:pPr marL="512064" indent="-512064">
              <a:lnSpc>
                <a:spcPct val="70000"/>
              </a:lnSpc>
              <a:buNone/>
            </a:pPr>
            <a:r>
              <a:rPr lang="en-US" sz="2600" dirty="0">
                <a:solidFill>
                  <a:srgbClr val="7030A0"/>
                </a:solidFill>
                <a:latin typeface="Arial Black" panose="020B0A04020102020204" pitchFamily="34" charset="0"/>
              </a:rPr>
              <a:t>  7. Naaman</a:t>
            </a:r>
            <a:r>
              <a:rPr lang="en-US" sz="2600" dirty="0">
                <a:latin typeface="Arial Black" panose="020B0A04020102020204" pitchFamily="34" charset="0"/>
              </a:rPr>
              <a:t> (Leprosy) </a:t>
            </a:r>
          </a:p>
          <a:p>
            <a:pPr marL="512064" indent="-512064">
              <a:lnSpc>
                <a:spcPct val="70000"/>
              </a:lnSpc>
              <a:buNone/>
            </a:pPr>
            <a:r>
              <a:rPr lang="en-US" sz="2600" dirty="0">
                <a:latin typeface="Arial Black" panose="020B0A04020102020204" pitchFamily="34" charset="0"/>
              </a:rPr>
              <a:t>      (2 Kings 5:1-14)</a:t>
            </a:r>
          </a:p>
          <a:p>
            <a:pPr marL="512064" indent="-512064">
              <a:lnSpc>
                <a:spcPct val="70000"/>
              </a:lnSpc>
              <a:buNone/>
            </a:pPr>
            <a:r>
              <a:rPr lang="en-US" sz="2600" dirty="0">
                <a:solidFill>
                  <a:srgbClr val="7030A0"/>
                </a:solidFill>
                <a:latin typeface="Arial Black" panose="020B0A04020102020204" pitchFamily="34" charset="0"/>
              </a:rPr>
              <a:t>  8. Job </a:t>
            </a:r>
            <a:r>
              <a:rPr lang="en-US" sz="2600" dirty="0">
                <a:latin typeface="Arial Black" panose="020B0A04020102020204" pitchFamily="34" charset="0"/>
              </a:rPr>
              <a:t>(Healed/Restored)</a:t>
            </a:r>
          </a:p>
          <a:p>
            <a:pPr marL="512064" indent="-512064">
              <a:lnSpc>
                <a:spcPct val="70000"/>
              </a:lnSpc>
              <a:buNone/>
            </a:pPr>
            <a:r>
              <a:rPr lang="en-US" sz="2600" dirty="0">
                <a:latin typeface="Arial Black" panose="020B0A04020102020204" pitchFamily="34" charset="0"/>
              </a:rPr>
              <a:t>      (Job 42:10-17)</a:t>
            </a:r>
          </a:p>
          <a:p>
            <a:pPr marL="512064" indent="-512064">
              <a:lnSpc>
                <a:spcPct val="70000"/>
              </a:lnSpc>
              <a:buNone/>
            </a:pPr>
            <a:r>
              <a:rPr lang="en-US" sz="2600" dirty="0">
                <a:solidFill>
                  <a:srgbClr val="7030A0"/>
                </a:solidFill>
                <a:latin typeface="Arial Black" panose="020B0A04020102020204" pitchFamily="34" charset="0"/>
              </a:rPr>
              <a:t>  9. Nebuchadnezzar </a:t>
            </a:r>
          </a:p>
          <a:p>
            <a:pPr marL="512064" indent="-512064">
              <a:lnSpc>
                <a:spcPct val="70000"/>
              </a:lnSpc>
              <a:buNone/>
            </a:pPr>
            <a:r>
              <a:rPr lang="en-US" sz="2600" dirty="0">
                <a:latin typeface="Arial Black" panose="020B0A04020102020204" pitchFamily="34" charset="0"/>
              </a:rPr>
              <a:t>      (Insanity)(Dan. 4:34,36)</a:t>
            </a:r>
          </a:p>
          <a:p>
            <a:pPr marL="512064" indent="-512064">
              <a:lnSpc>
                <a:spcPct val="70000"/>
              </a:lnSpc>
              <a:buNone/>
            </a:pPr>
            <a:r>
              <a:rPr lang="en-US" sz="2600" dirty="0">
                <a:solidFill>
                  <a:srgbClr val="7030A0"/>
                </a:solidFill>
                <a:latin typeface="Arial Black" panose="020B0A04020102020204" pitchFamily="34" charset="0"/>
              </a:rPr>
              <a:t>10.</a:t>
            </a:r>
            <a:r>
              <a:rPr lang="en-US" sz="2400" dirty="0">
                <a:solidFill>
                  <a:srgbClr val="7030A0"/>
                </a:solidFill>
                <a:latin typeface="Arial Black" panose="020B0A04020102020204" pitchFamily="34" charset="0"/>
              </a:rPr>
              <a:t> Woman’s Son </a:t>
            </a:r>
            <a:r>
              <a:rPr lang="en-US" sz="2400" dirty="0">
                <a:latin typeface="Arial Black" panose="020B0A04020102020204" pitchFamily="34" charset="0"/>
              </a:rPr>
              <a:t>(Born and</a:t>
            </a:r>
          </a:p>
          <a:p>
            <a:pPr marL="512064" indent="-512064">
              <a:lnSpc>
                <a:spcPct val="70000"/>
              </a:lnSpc>
              <a:buNone/>
            </a:pPr>
            <a:r>
              <a:rPr lang="en-US" sz="2400" dirty="0">
                <a:latin typeface="Arial Black" panose="020B0A04020102020204" pitchFamily="34" charset="0"/>
              </a:rPr>
              <a:t>       Raised From Death) </a:t>
            </a:r>
          </a:p>
          <a:p>
            <a:pPr marL="512064" indent="-512064">
              <a:lnSpc>
                <a:spcPct val="70000"/>
              </a:lnSpc>
              <a:buNone/>
            </a:pPr>
            <a:r>
              <a:rPr lang="en-US" sz="2400" dirty="0">
                <a:latin typeface="Arial Black" panose="020B0A04020102020204" pitchFamily="34" charset="0"/>
              </a:rPr>
              <a:t>      (2 Kings 4:18-37)</a:t>
            </a:r>
          </a:p>
          <a:p>
            <a:pPr marL="512064" indent="-512064">
              <a:lnSpc>
                <a:spcPct val="70000"/>
              </a:lnSpc>
              <a:buNone/>
            </a:pPr>
            <a:endParaRPr lang="en-US" sz="2600" dirty="0">
              <a:latin typeface="Arial Black" panose="020B0A04020102020204" pitchFamily="34" charset="0"/>
            </a:endParaRPr>
          </a:p>
          <a:p>
            <a:pPr marL="512064" indent="-457200">
              <a:buNone/>
            </a:pPr>
            <a:r>
              <a:rPr lang="en-US" sz="2600" dirty="0">
                <a:latin typeface="Arial Black" panose="020B0A04020102020204" pitchFamily="34" charset="0"/>
              </a:rPr>
              <a:t> </a:t>
            </a:r>
          </a:p>
        </p:txBody>
      </p:sp>
      <p:sp>
        <p:nvSpPr>
          <p:cNvPr id="3" name="Slide Number Placeholder 2">
            <a:extLst>
              <a:ext uri="{FF2B5EF4-FFF2-40B4-BE49-F238E27FC236}">
                <a16:creationId xmlns:a16="http://schemas.microsoft.com/office/drawing/2014/main" id="{91320CF1-EE07-418E-AB87-0A97D5380C70}"/>
              </a:ext>
            </a:extLst>
          </p:cNvPr>
          <p:cNvSpPr>
            <a:spLocks noGrp="1"/>
          </p:cNvSpPr>
          <p:nvPr>
            <p:ph type="sldNum" sz="quarter" idx="12"/>
          </p:nvPr>
        </p:nvSpPr>
        <p:spPr/>
        <p:txBody>
          <a:bodyPr/>
          <a:lstStyle/>
          <a:p>
            <a:fld id="{8D29F2E5-1AE7-442E-B3F5-3B23207848E7}" type="slidenum">
              <a:rPr lang="en-US" smtClean="0"/>
              <a:t>21</a:t>
            </a:fld>
            <a:endParaRPr lang="en-US" dirty="0"/>
          </a:p>
        </p:txBody>
      </p:sp>
    </p:spTree>
    <p:extLst>
      <p:ext uri="{BB962C8B-B14F-4D97-AF65-F5344CB8AC3E}">
        <p14:creationId xmlns:p14="http://schemas.microsoft.com/office/powerpoint/2010/main" val="295548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66EE-10B2-47C7-878E-DDA6CD72178C}"/>
              </a:ext>
            </a:extLst>
          </p:cNvPr>
          <p:cNvSpPr>
            <a:spLocks noGrp="1"/>
          </p:cNvSpPr>
          <p:nvPr>
            <p:ph type="title"/>
          </p:nvPr>
        </p:nvSpPr>
        <p:spPr/>
        <p:txBody>
          <a:bodyPr/>
          <a:lstStyle/>
          <a:p>
            <a:pPr algn="ctr"/>
            <a:r>
              <a:rPr lang="en-US" dirty="0">
                <a:latin typeface="Arial Black" panose="020B0A04020102020204" pitchFamily="34" charset="0"/>
              </a:rPr>
              <a:t>12 Demonstrations Of Healings </a:t>
            </a:r>
            <a:br>
              <a:rPr lang="en-US" dirty="0">
                <a:latin typeface="Arial Black" panose="020B0A04020102020204" pitchFamily="34" charset="0"/>
              </a:rPr>
            </a:br>
            <a:r>
              <a:rPr lang="en-US" dirty="0">
                <a:latin typeface="Arial Black" panose="020B0A04020102020204" pitchFamily="34" charset="0"/>
              </a:rPr>
              <a:t>In The Old Testament </a:t>
            </a:r>
            <a:r>
              <a:rPr lang="en-US" sz="3200" dirty="0">
                <a:latin typeface="Arial Black" panose="020B0A04020102020204" pitchFamily="34" charset="0"/>
              </a:rPr>
              <a:t>(Cont’d)</a:t>
            </a:r>
            <a:endParaRPr lang="en-US" sz="3200" dirty="0"/>
          </a:p>
        </p:txBody>
      </p:sp>
      <p:sp>
        <p:nvSpPr>
          <p:cNvPr id="3" name="Content Placeholder 2">
            <a:extLst>
              <a:ext uri="{FF2B5EF4-FFF2-40B4-BE49-F238E27FC236}">
                <a16:creationId xmlns:a16="http://schemas.microsoft.com/office/drawing/2014/main" id="{8B8D03D0-D2CC-44B8-AE22-FA2007EC4CDA}"/>
              </a:ext>
            </a:extLst>
          </p:cNvPr>
          <p:cNvSpPr>
            <a:spLocks noGrp="1"/>
          </p:cNvSpPr>
          <p:nvPr>
            <p:ph sz="half" idx="1"/>
          </p:nvPr>
        </p:nvSpPr>
        <p:spPr>
          <a:xfrm>
            <a:off x="622852" y="2117171"/>
            <a:ext cx="5396948" cy="4351338"/>
          </a:xfrm>
        </p:spPr>
        <p:txBody>
          <a:bodyPr>
            <a:normAutofit/>
          </a:bodyPr>
          <a:lstStyle/>
          <a:p>
            <a:pPr marL="0" indent="0">
              <a:lnSpc>
                <a:spcPct val="70000"/>
              </a:lnSpc>
              <a:buNone/>
            </a:pPr>
            <a:r>
              <a:rPr lang="en-US" sz="2600" dirty="0">
                <a:solidFill>
                  <a:srgbClr val="7030A0"/>
                </a:solidFill>
                <a:latin typeface="Arial Black" panose="020B0A04020102020204" pitchFamily="34" charset="0"/>
              </a:rPr>
              <a:t>11. Dead Man Resurrected   </a:t>
            </a:r>
          </a:p>
          <a:p>
            <a:pPr marL="512064" indent="-512064">
              <a:lnSpc>
                <a:spcPct val="70000"/>
              </a:lnSpc>
              <a:buNone/>
            </a:pPr>
            <a:r>
              <a:rPr lang="en-US" sz="2600" dirty="0">
                <a:latin typeface="Arial Black" panose="020B0A04020102020204" pitchFamily="34" charset="0"/>
              </a:rPr>
              <a:t>     (From Elisha’s Body) </a:t>
            </a:r>
          </a:p>
          <a:p>
            <a:pPr marL="512064" indent="-512064">
              <a:lnSpc>
                <a:spcPct val="70000"/>
              </a:lnSpc>
              <a:buNone/>
            </a:pPr>
            <a:r>
              <a:rPr lang="en-US" sz="2600" dirty="0">
                <a:latin typeface="Arial Black" panose="020B0A04020102020204" pitchFamily="34" charset="0"/>
              </a:rPr>
              <a:t>     (2 Kings 13:21)</a:t>
            </a:r>
          </a:p>
          <a:p>
            <a:pPr marL="512064" indent="-512064">
              <a:lnSpc>
                <a:spcPct val="70000"/>
              </a:lnSpc>
              <a:buNone/>
            </a:pPr>
            <a:endParaRPr lang="en-US" sz="2600" dirty="0">
              <a:latin typeface="Arial Black" panose="020B0A04020102020204" pitchFamily="34" charset="0"/>
            </a:endParaRPr>
          </a:p>
          <a:p>
            <a:pPr marL="512064" indent="-512064">
              <a:lnSpc>
                <a:spcPct val="70000"/>
              </a:lnSpc>
              <a:buNone/>
            </a:pPr>
            <a:r>
              <a:rPr lang="en-US" sz="2600" dirty="0">
                <a:solidFill>
                  <a:srgbClr val="7030A0"/>
                </a:solidFill>
                <a:latin typeface="Arial Black" panose="020B0A04020102020204" pitchFamily="34" charset="0"/>
              </a:rPr>
              <a:t>12. King Hezekiah </a:t>
            </a:r>
            <a:r>
              <a:rPr lang="en-US" sz="2600" dirty="0">
                <a:latin typeface="Arial Black" panose="020B0A04020102020204" pitchFamily="34" charset="0"/>
              </a:rPr>
              <a:t>(Boil-    </a:t>
            </a:r>
          </a:p>
          <a:p>
            <a:pPr marL="512064" indent="-512064">
              <a:lnSpc>
                <a:spcPct val="70000"/>
              </a:lnSpc>
              <a:buNone/>
            </a:pPr>
            <a:r>
              <a:rPr lang="en-US" sz="2600" dirty="0">
                <a:latin typeface="Arial Black" panose="020B0A04020102020204" pitchFamily="34" charset="0"/>
              </a:rPr>
              <a:t>      Terminal) </a:t>
            </a:r>
          </a:p>
          <a:p>
            <a:pPr marL="512064" indent="-512064">
              <a:lnSpc>
                <a:spcPct val="70000"/>
              </a:lnSpc>
              <a:buNone/>
            </a:pPr>
            <a:r>
              <a:rPr lang="en-US" sz="2600" dirty="0">
                <a:latin typeface="Arial Black" panose="020B0A04020102020204" pitchFamily="34" charset="0"/>
              </a:rPr>
              <a:t>      (2 Kings 20:1-7)</a:t>
            </a:r>
          </a:p>
          <a:p>
            <a:endParaRPr lang="en-US" dirty="0"/>
          </a:p>
        </p:txBody>
      </p:sp>
      <p:sp>
        <p:nvSpPr>
          <p:cNvPr id="4" name="Content Placeholder 3">
            <a:extLst>
              <a:ext uri="{FF2B5EF4-FFF2-40B4-BE49-F238E27FC236}">
                <a16:creationId xmlns:a16="http://schemas.microsoft.com/office/drawing/2014/main" id="{960BF1BD-8816-4946-860B-2A345FAC8345}"/>
              </a:ext>
            </a:extLst>
          </p:cNvPr>
          <p:cNvSpPr>
            <a:spLocks noGrp="1"/>
          </p:cNvSpPr>
          <p:nvPr>
            <p:ph sz="half" idx="2"/>
          </p:nvPr>
        </p:nvSpPr>
        <p:spPr>
          <a:xfrm>
            <a:off x="6172200" y="2037657"/>
            <a:ext cx="6019800" cy="4351338"/>
          </a:xfrm>
        </p:spPr>
        <p:txBody>
          <a:bodyPr>
            <a:normAutofit/>
          </a:bodyPr>
          <a:lstStyle/>
          <a:p>
            <a:pPr marL="512064" indent="-457200">
              <a:buNone/>
            </a:pPr>
            <a:r>
              <a:rPr lang="en-US" sz="3200" dirty="0">
                <a:latin typeface="Arial Black" panose="020B0A04020102020204" pitchFamily="34" charset="0"/>
              </a:rPr>
              <a:t>Corporate Healings: </a:t>
            </a:r>
          </a:p>
          <a:p>
            <a:pPr>
              <a:lnSpc>
                <a:spcPct val="100000"/>
              </a:lnSpc>
              <a:spcBef>
                <a:spcPts val="600"/>
              </a:spcBef>
              <a:buFont typeface="Wingdings" panose="05000000000000000000" pitchFamily="2" charset="2"/>
              <a:buChar char="§"/>
            </a:pPr>
            <a:r>
              <a:rPr lang="en-US" sz="2600" dirty="0">
                <a:latin typeface="Arial Black" panose="020B0A04020102020204" pitchFamily="34" charset="0"/>
              </a:rPr>
              <a:t> </a:t>
            </a:r>
            <a:r>
              <a:rPr lang="en-US" sz="2600" dirty="0">
                <a:solidFill>
                  <a:srgbClr val="7030A0"/>
                </a:solidFill>
                <a:latin typeface="Arial Black" panose="020B0A04020102020204" pitchFamily="34" charset="0"/>
              </a:rPr>
              <a:t>Aaron/Plague </a:t>
            </a:r>
          </a:p>
          <a:p>
            <a:pPr marL="0" indent="0">
              <a:lnSpc>
                <a:spcPct val="100000"/>
              </a:lnSpc>
              <a:spcBef>
                <a:spcPts val="600"/>
              </a:spcBef>
              <a:buNone/>
            </a:pPr>
            <a:r>
              <a:rPr lang="en-US" sz="2600" dirty="0">
                <a:latin typeface="Arial Black" panose="020B0A04020102020204" pitchFamily="34" charset="0"/>
              </a:rPr>
              <a:t>   (Num. 16:46-50)</a:t>
            </a:r>
          </a:p>
          <a:p>
            <a:pPr>
              <a:lnSpc>
                <a:spcPct val="100000"/>
              </a:lnSpc>
              <a:spcBef>
                <a:spcPts val="600"/>
              </a:spcBef>
              <a:buFont typeface="Wingdings" panose="05000000000000000000" pitchFamily="2" charset="2"/>
              <a:buChar char="§"/>
            </a:pPr>
            <a:endParaRPr lang="en-US" sz="2600" dirty="0">
              <a:latin typeface="Arial Black" panose="020B0A04020102020204" pitchFamily="34" charset="0"/>
            </a:endParaRPr>
          </a:p>
          <a:p>
            <a:pPr>
              <a:lnSpc>
                <a:spcPct val="100000"/>
              </a:lnSpc>
              <a:spcBef>
                <a:spcPts val="600"/>
              </a:spcBef>
              <a:buFont typeface="Wingdings" panose="05000000000000000000" pitchFamily="2" charset="2"/>
              <a:buChar char="§"/>
            </a:pPr>
            <a:r>
              <a:rPr lang="en-US" sz="2600" dirty="0">
                <a:latin typeface="Arial Black" panose="020B0A04020102020204" pitchFamily="34" charset="0"/>
              </a:rPr>
              <a:t> </a:t>
            </a:r>
            <a:r>
              <a:rPr lang="en-US" sz="2600" dirty="0">
                <a:solidFill>
                  <a:srgbClr val="7030A0"/>
                </a:solidFill>
                <a:latin typeface="Arial Black" panose="020B0A04020102020204" pitchFamily="34" charset="0"/>
              </a:rPr>
              <a:t>Moses/Venomous Snakes </a:t>
            </a:r>
          </a:p>
          <a:p>
            <a:pPr marL="0" indent="0">
              <a:lnSpc>
                <a:spcPct val="100000"/>
              </a:lnSpc>
              <a:spcBef>
                <a:spcPts val="600"/>
              </a:spcBef>
              <a:buNone/>
            </a:pPr>
            <a:r>
              <a:rPr lang="en-US" sz="2600" dirty="0">
                <a:latin typeface="Arial Black" panose="020B0A04020102020204" pitchFamily="34" charset="0"/>
              </a:rPr>
              <a:t>   (Num. 21:4-9)</a:t>
            </a:r>
          </a:p>
          <a:p>
            <a:pPr marL="0" indent="0">
              <a:lnSpc>
                <a:spcPct val="100000"/>
              </a:lnSpc>
              <a:spcBef>
                <a:spcPts val="600"/>
              </a:spcBef>
              <a:buNone/>
            </a:pPr>
            <a:endParaRPr lang="en-US" sz="2600" dirty="0">
              <a:latin typeface="Arial Black" panose="020B0A04020102020204" pitchFamily="34" charset="0"/>
            </a:endParaRPr>
          </a:p>
          <a:p>
            <a:pPr>
              <a:lnSpc>
                <a:spcPct val="100000"/>
              </a:lnSpc>
              <a:spcBef>
                <a:spcPts val="600"/>
              </a:spcBef>
              <a:buFont typeface="Wingdings" panose="05000000000000000000" pitchFamily="2" charset="2"/>
              <a:buChar char="§"/>
            </a:pPr>
            <a:r>
              <a:rPr lang="en-US" sz="2600" dirty="0">
                <a:latin typeface="Arial Black" panose="020B0A04020102020204" pitchFamily="34" charset="0"/>
              </a:rPr>
              <a:t> </a:t>
            </a:r>
            <a:r>
              <a:rPr lang="en-US" sz="2600" dirty="0">
                <a:solidFill>
                  <a:srgbClr val="7030A0"/>
                </a:solidFill>
                <a:latin typeface="Arial Black" panose="020B0A04020102020204" pitchFamily="34" charset="0"/>
              </a:rPr>
              <a:t>David Plague </a:t>
            </a:r>
          </a:p>
          <a:p>
            <a:pPr marL="0" indent="0">
              <a:lnSpc>
                <a:spcPct val="100000"/>
              </a:lnSpc>
              <a:spcBef>
                <a:spcPts val="600"/>
              </a:spcBef>
              <a:buNone/>
            </a:pPr>
            <a:r>
              <a:rPr lang="en-US" sz="2600" dirty="0">
                <a:latin typeface="Arial Black" panose="020B0A04020102020204" pitchFamily="34" charset="0"/>
              </a:rPr>
              <a:t>   (2 Sam. 24:10-25)</a:t>
            </a:r>
          </a:p>
          <a:p>
            <a:endParaRPr lang="en-US" dirty="0"/>
          </a:p>
        </p:txBody>
      </p:sp>
      <p:sp>
        <p:nvSpPr>
          <p:cNvPr id="5" name="Slide Number Placeholder 4">
            <a:extLst>
              <a:ext uri="{FF2B5EF4-FFF2-40B4-BE49-F238E27FC236}">
                <a16:creationId xmlns:a16="http://schemas.microsoft.com/office/drawing/2014/main" id="{5CAF2B2A-9764-4609-B648-D3925E1893A2}"/>
              </a:ext>
            </a:extLst>
          </p:cNvPr>
          <p:cNvSpPr>
            <a:spLocks noGrp="1"/>
          </p:cNvSpPr>
          <p:nvPr>
            <p:ph type="sldNum" sz="quarter" idx="12"/>
          </p:nvPr>
        </p:nvSpPr>
        <p:spPr/>
        <p:txBody>
          <a:bodyPr/>
          <a:lstStyle/>
          <a:p>
            <a:fld id="{8D29F2E5-1AE7-442E-B3F5-3B23207848E7}" type="slidenum">
              <a:rPr lang="en-US" smtClean="0"/>
              <a:t>22</a:t>
            </a:fld>
            <a:endParaRPr lang="en-US" dirty="0"/>
          </a:p>
        </p:txBody>
      </p:sp>
    </p:spTree>
    <p:extLst>
      <p:ext uri="{BB962C8B-B14F-4D97-AF65-F5344CB8AC3E}">
        <p14:creationId xmlns:p14="http://schemas.microsoft.com/office/powerpoint/2010/main" val="29766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828" y="613616"/>
            <a:ext cx="8229600" cy="1143000"/>
          </a:xfrm>
        </p:spPr>
        <p:txBody>
          <a:bodyPr>
            <a:normAutofit/>
          </a:bodyPr>
          <a:lstStyle/>
          <a:p>
            <a:r>
              <a:rPr lang="en-US" dirty="0">
                <a:solidFill>
                  <a:srgbClr val="FFC000"/>
                </a:solidFill>
                <a:latin typeface="Arial Black" panose="020B0A04020102020204" pitchFamily="34" charset="0"/>
              </a:rPr>
              <a:t>Holy Spirit And Healing</a:t>
            </a:r>
          </a:p>
        </p:txBody>
      </p:sp>
      <p:sp>
        <p:nvSpPr>
          <p:cNvPr id="3" name="Content Placeholder 2"/>
          <p:cNvSpPr>
            <a:spLocks noGrp="1"/>
          </p:cNvSpPr>
          <p:nvPr>
            <p:ph idx="1"/>
          </p:nvPr>
        </p:nvSpPr>
        <p:spPr>
          <a:xfrm>
            <a:off x="721893" y="2212177"/>
            <a:ext cx="10828421" cy="5632489"/>
          </a:xfrm>
        </p:spPr>
        <p:txBody>
          <a:bodyPr>
            <a:normAutofit/>
          </a:bodyPr>
          <a:lstStyle/>
          <a:p>
            <a:r>
              <a:rPr lang="en-US" b="1" dirty="0">
                <a:latin typeface="Arial Black" panose="020B0A04020102020204" pitchFamily="34" charset="0"/>
              </a:rPr>
              <a:t>All Healings Are The Demonstration Of The Power And Authority Of The Holy Spirit – He Is The Doer.</a:t>
            </a:r>
          </a:p>
          <a:p>
            <a:pPr marL="0" indent="0">
              <a:buNone/>
            </a:pPr>
            <a:endParaRPr lang="en-US" dirty="0">
              <a:latin typeface="Arial Black" panose="020B0A04020102020204" pitchFamily="34" charset="0"/>
            </a:endParaRPr>
          </a:p>
          <a:p>
            <a:r>
              <a:rPr lang="en-US" b="1" dirty="0">
                <a:latin typeface="Arial Black" panose="020B0A04020102020204" pitchFamily="34" charset="0"/>
              </a:rPr>
              <a:t>Role Of The Holy Spirit Is Administrator Of The Gifts.</a:t>
            </a:r>
          </a:p>
          <a:p>
            <a:pPr lvl="0"/>
            <a:endParaRPr lang="en-US" b="1" dirty="0">
              <a:latin typeface="Arial Black" panose="020B0A04020102020204" pitchFamily="34" charset="0"/>
            </a:endParaRPr>
          </a:p>
          <a:p>
            <a:r>
              <a:rPr lang="en-US" b="1" dirty="0">
                <a:latin typeface="Arial Black" panose="020B0A04020102020204" pitchFamily="34" charset="0"/>
              </a:rPr>
              <a:t>Holy Spirit’s Gifts And Direction.   </a:t>
            </a:r>
            <a:r>
              <a:rPr lang="en-US" b="1" dirty="0">
                <a:solidFill>
                  <a:srgbClr val="FF0000"/>
                </a:solidFill>
                <a:latin typeface="Arial Black" panose="020B0A04020102020204" pitchFamily="34" charset="0"/>
              </a:rPr>
              <a:t>(I Cor. 12: 4-11)</a:t>
            </a:r>
          </a:p>
          <a:p>
            <a:pPr marL="0" lvl="0" indent="0">
              <a:buNone/>
            </a:pPr>
            <a:endParaRPr lang="en-US" dirty="0">
              <a:latin typeface="Arial Black" panose="020B0A04020102020204" pitchFamily="34" charset="0"/>
            </a:endParaRPr>
          </a:p>
          <a:p>
            <a:pPr marL="0" indent="0">
              <a:buNone/>
            </a:pPr>
            <a:endParaRPr lang="en-US" b="1" dirty="0">
              <a:latin typeface="Arial Black" panose="020B0A04020102020204" pitchFamily="34" charset="0"/>
            </a:endParaRPr>
          </a:p>
          <a:p>
            <a:pPr marL="0" indent="0">
              <a:buNone/>
            </a:pPr>
            <a:endParaRPr lang="en-US" altLang="en-US" b="1" dirty="0">
              <a:latin typeface="Arial Black" panose="020B0A04020102020204" pitchFamily="34" charset="0"/>
            </a:endParaRPr>
          </a:p>
          <a:p>
            <a:pPr marL="0" indent="0">
              <a:buNone/>
            </a:pPr>
            <a:endParaRPr lang="en-US" b="1" dirty="0">
              <a:latin typeface="Arial Black" panose="020B0A04020102020204" pitchFamily="34" charset="0"/>
            </a:endParaRPr>
          </a:p>
        </p:txBody>
      </p:sp>
      <p:sp>
        <p:nvSpPr>
          <p:cNvPr id="7" name="AutoShape 2" descr="Image result for picture of the holy spiri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picture of the holy spiri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Image result for picture of the holy spirit"/>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Image result for picture of the holy spirit"/>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394" name="Picture 10" descr="http://www.catholicchapterhouse.com/blog/wp-content/uploads/2011/06/Holy-Spirit-Dove-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461" y="312738"/>
            <a:ext cx="1421231" cy="15335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C80BF5B-268E-4396-A07B-5B4633507268}"/>
              </a:ext>
            </a:extLst>
          </p:cNvPr>
          <p:cNvSpPr>
            <a:spLocks noGrp="1"/>
          </p:cNvSpPr>
          <p:nvPr>
            <p:ph type="sldNum" sz="quarter" idx="12"/>
          </p:nvPr>
        </p:nvSpPr>
        <p:spPr/>
        <p:txBody>
          <a:bodyPr/>
          <a:lstStyle/>
          <a:p>
            <a:fld id="{8D29F2E5-1AE7-442E-B3F5-3B23207848E7}" type="slidenum">
              <a:rPr lang="en-US" smtClean="0"/>
              <a:t>23</a:t>
            </a:fld>
            <a:endParaRPr lang="en-US" dirty="0"/>
          </a:p>
        </p:txBody>
      </p:sp>
    </p:spTree>
    <p:extLst>
      <p:ext uri="{BB962C8B-B14F-4D97-AF65-F5344CB8AC3E}">
        <p14:creationId xmlns:p14="http://schemas.microsoft.com/office/powerpoint/2010/main" val="341228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442C-A305-417B-810E-08F5C574D3DC}"/>
              </a:ext>
            </a:extLst>
          </p:cNvPr>
          <p:cNvSpPr>
            <a:spLocks noGrp="1"/>
          </p:cNvSpPr>
          <p:nvPr>
            <p:ph type="title"/>
          </p:nvPr>
        </p:nvSpPr>
        <p:spPr>
          <a:xfrm>
            <a:off x="-119921" y="365125"/>
            <a:ext cx="11473721" cy="1325563"/>
          </a:xfrm>
        </p:spPr>
        <p:txBody>
          <a:bodyPr/>
          <a:lstStyle/>
          <a:p>
            <a:pPr algn="ctr"/>
            <a:r>
              <a:rPr lang="en-US" dirty="0">
                <a:solidFill>
                  <a:srgbClr val="FFC000"/>
                </a:solidFill>
                <a:latin typeface="Arial Black" panose="020B0A04020102020204" pitchFamily="34" charset="0"/>
              </a:rPr>
              <a:t>Holy Spirit And Healing </a:t>
            </a:r>
            <a:r>
              <a:rPr lang="en-US" sz="3200" dirty="0">
                <a:solidFill>
                  <a:srgbClr val="FFC000"/>
                </a:solidFill>
                <a:latin typeface="Arial Black" panose="020B0A04020102020204" pitchFamily="34" charset="0"/>
              </a:rPr>
              <a:t>(Cont’d</a:t>
            </a:r>
            <a:r>
              <a:rPr lang="en-US" dirty="0">
                <a:solidFill>
                  <a:srgbClr val="FFC000"/>
                </a:solidFill>
                <a:latin typeface="Arial Black" panose="020B0A04020102020204" pitchFamily="34" charset="0"/>
              </a:rPr>
              <a:t>)</a:t>
            </a:r>
            <a:endParaRPr lang="en-US" dirty="0">
              <a:solidFill>
                <a:srgbClr val="FFC000"/>
              </a:solidFill>
            </a:endParaRPr>
          </a:p>
        </p:txBody>
      </p:sp>
      <p:sp>
        <p:nvSpPr>
          <p:cNvPr id="8" name="Content Placeholder 7">
            <a:extLst>
              <a:ext uri="{FF2B5EF4-FFF2-40B4-BE49-F238E27FC236}">
                <a16:creationId xmlns:a16="http://schemas.microsoft.com/office/drawing/2014/main" id="{26DBDA66-E676-4080-A40E-F46584807554}"/>
              </a:ext>
            </a:extLst>
          </p:cNvPr>
          <p:cNvSpPr>
            <a:spLocks noGrp="1"/>
          </p:cNvSpPr>
          <p:nvPr>
            <p:ph idx="1"/>
          </p:nvPr>
        </p:nvSpPr>
        <p:spPr/>
        <p:txBody>
          <a:bodyPr>
            <a:normAutofit fontScale="92500" lnSpcReduction="10000"/>
          </a:bodyPr>
          <a:lstStyle/>
          <a:p>
            <a:r>
              <a:rPr lang="en-US" b="1" dirty="0">
                <a:latin typeface="Arial Black" panose="020B0A04020102020204" pitchFamily="34" charset="0"/>
              </a:rPr>
              <a:t>Power And Authority Of Holy Spirit Came To The Apostles And Disciples. </a:t>
            </a:r>
            <a:r>
              <a:rPr lang="en-US" b="1" dirty="0">
                <a:solidFill>
                  <a:srgbClr val="FF0000"/>
                </a:solidFill>
                <a:latin typeface="Arial Black" panose="020B0A04020102020204" pitchFamily="34" charset="0"/>
              </a:rPr>
              <a:t>(Acts 1:4-5) (Acts 2:1-4)</a:t>
            </a:r>
          </a:p>
          <a:p>
            <a:pPr marL="0" indent="0">
              <a:buNone/>
            </a:pPr>
            <a:endParaRPr lang="en-US" sz="2600" b="1" dirty="0">
              <a:latin typeface="Arial Black" panose="020B0A04020102020204" pitchFamily="34" charset="0"/>
            </a:endParaRPr>
          </a:p>
          <a:p>
            <a:pPr marL="457200" lvl="1" indent="0">
              <a:buNone/>
            </a:pPr>
            <a:r>
              <a:rPr lang="en-US" sz="2800" b="1" dirty="0">
                <a:latin typeface="Arial Black" panose="020B0A04020102020204" pitchFamily="34" charset="0"/>
              </a:rPr>
              <a:t>Jesus Said, </a:t>
            </a:r>
            <a:r>
              <a:rPr lang="en-US" sz="2800" b="1" dirty="0">
                <a:solidFill>
                  <a:srgbClr val="FF0000"/>
                </a:solidFill>
                <a:latin typeface="Arial Black" panose="020B0A04020102020204" pitchFamily="34" charset="0"/>
              </a:rPr>
              <a:t>“Do Not Leave Jerusalem But Wait For The Gift My Father Promised, For Which You Have Heard Me Speak About.  For John Baptized With Water, But In A Few Days You Will Be Baptized With The Holy Spirit.”</a:t>
            </a:r>
          </a:p>
          <a:p>
            <a:pPr marL="0" indent="0">
              <a:buNone/>
            </a:pPr>
            <a:endParaRPr lang="en-US" b="1" dirty="0">
              <a:latin typeface="Arial Black" panose="020B0A04020102020204" pitchFamily="34" charset="0"/>
            </a:endParaRPr>
          </a:p>
          <a:p>
            <a:r>
              <a:rPr lang="en-US" altLang="en-US" b="1" dirty="0">
                <a:latin typeface="Arial Black" panose="020B0A04020102020204" pitchFamily="34" charset="0"/>
              </a:rPr>
              <a:t>Holy Spirit Gives Us Power And Authority To Rebuke The Illness.  </a:t>
            </a:r>
            <a:r>
              <a:rPr lang="en-US" altLang="en-US" b="1" dirty="0">
                <a:solidFill>
                  <a:srgbClr val="FF0000"/>
                </a:solidFill>
                <a:latin typeface="Arial Black" panose="020B0A04020102020204" pitchFamily="34" charset="0"/>
              </a:rPr>
              <a:t>(Matt. 10:1,8) (Mark 16:17-21) (Luke 9:1-4)</a:t>
            </a:r>
          </a:p>
          <a:p>
            <a:pPr marL="0" indent="0">
              <a:buNone/>
            </a:pPr>
            <a:endParaRPr lang="en-US" dirty="0"/>
          </a:p>
        </p:txBody>
      </p:sp>
      <p:pic>
        <p:nvPicPr>
          <p:cNvPr id="9" name="Picture 10" descr="http://www.catholicchapterhouse.com/blog/wp-content/uploads/2011/06/Holy-Spirit-Dove-small.jpg">
            <a:extLst>
              <a:ext uri="{FF2B5EF4-FFF2-40B4-BE49-F238E27FC236}">
                <a16:creationId xmlns:a16="http://schemas.microsoft.com/office/drawing/2014/main" id="{92628BA7-A1C1-4CD8-BA35-405B77206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461" y="312738"/>
            <a:ext cx="1421231" cy="15335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7B24AAE-3C2F-4833-A465-ECB84D6BD1C4}"/>
              </a:ext>
            </a:extLst>
          </p:cNvPr>
          <p:cNvSpPr>
            <a:spLocks noGrp="1"/>
          </p:cNvSpPr>
          <p:nvPr>
            <p:ph type="sldNum" sz="quarter" idx="12"/>
          </p:nvPr>
        </p:nvSpPr>
        <p:spPr/>
        <p:txBody>
          <a:bodyPr/>
          <a:lstStyle/>
          <a:p>
            <a:fld id="{8D29F2E5-1AE7-442E-B3F5-3B23207848E7}" type="slidenum">
              <a:rPr lang="en-US" smtClean="0"/>
              <a:t>24</a:t>
            </a:fld>
            <a:endParaRPr lang="en-US" dirty="0"/>
          </a:p>
        </p:txBody>
      </p:sp>
    </p:spTree>
    <p:extLst>
      <p:ext uri="{BB962C8B-B14F-4D97-AF65-F5344CB8AC3E}">
        <p14:creationId xmlns:p14="http://schemas.microsoft.com/office/powerpoint/2010/main" val="127698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22BC-9D9A-4985-8B79-19ECBE4A8391}"/>
              </a:ext>
            </a:extLst>
          </p:cNvPr>
          <p:cNvSpPr>
            <a:spLocks noGrp="1"/>
          </p:cNvSpPr>
          <p:nvPr>
            <p:ph type="title"/>
          </p:nvPr>
        </p:nvSpPr>
        <p:spPr>
          <a:xfrm>
            <a:off x="838200" y="1450975"/>
            <a:ext cx="10515600" cy="1325563"/>
          </a:xfrm>
        </p:spPr>
        <p:txBody>
          <a:bodyPr/>
          <a:lstStyle/>
          <a:p>
            <a:r>
              <a:rPr lang="en-US" dirty="0">
                <a:latin typeface="Arial Black" panose="020B0A04020102020204" pitchFamily="34" charset="0"/>
              </a:rPr>
              <a:t>Troy Black Testimony - Healing</a:t>
            </a:r>
          </a:p>
        </p:txBody>
      </p:sp>
      <p:sp>
        <p:nvSpPr>
          <p:cNvPr id="3" name="Content Placeholder 2">
            <a:extLst>
              <a:ext uri="{FF2B5EF4-FFF2-40B4-BE49-F238E27FC236}">
                <a16:creationId xmlns:a16="http://schemas.microsoft.com/office/drawing/2014/main" id="{CD14CC95-A343-4983-A825-67FFB096BA75}"/>
              </a:ext>
            </a:extLst>
          </p:cNvPr>
          <p:cNvSpPr>
            <a:spLocks noGrp="1"/>
          </p:cNvSpPr>
          <p:nvPr>
            <p:ph idx="1"/>
          </p:nvPr>
        </p:nvSpPr>
        <p:spPr>
          <a:xfrm>
            <a:off x="838200" y="3463925"/>
            <a:ext cx="10515600" cy="4351338"/>
          </a:xfrm>
        </p:spPr>
        <p:txBody>
          <a:bodyPr/>
          <a:lstStyle/>
          <a:p>
            <a:pPr marL="0" indent="0">
              <a:buNone/>
            </a:pPr>
            <a:r>
              <a:rPr lang="en-US" dirty="0"/>
              <a:t>			</a:t>
            </a:r>
            <a:r>
              <a:rPr lang="en-US" sz="4400" dirty="0">
                <a:solidFill>
                  <a:srgbClr val="FF0000"/>
                </a:solidFill>
                <a:latin typeface="Arial Black" panose="020B0A04020102020204" pitchFamily="34" charset="0"/>
              </a:rPr>
              <a:t>	Video </a:t>
            </a:r>
            <a:r>
              <a:rPr lang="en-US" dirty="0"/>
              <a:t>	</a:t>
            </a:r>
            <a:endParaRPr lang="en-US" b="1" dirty="0"/>
          </a:p>
          <a:p>
            <a:pPr marL="0" indent="0">
              <a:buNone/>
            </a:pPr>
            <a:r>
              <a:rPr lang="en-US" b="1" dirty="0"/>
              <a:t>        </a:t>
            </a:r>
            <a:r>
              <a:rPr lang="en-US" b="1" dirty="0">
                <a:hlinkClick r:id="rId2"/>
              </a:rPr>
              <a:t>https://www.youtube.com/watch?v=hfMbWuKDLuA</a:t>
            </a:r>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7A260118-4CD1-4992-99C1-53DD5B2DEB7D}"/>
              </a:ext>
            </a:extLst>
          </p:cNvPr>
          <p:cNvSpPr>
            <a:spLocks noGrp="1"/>
          </p:cNvSpPr>
          <p:nvPr>
            <p:ph type="sldNum" sz="quarter" idx="12"/>
          </p:nvPr>
        </p:nvSpPr>
        <p:spPr/>
        <p:txBody>
          <a:bodyPr/>
          <a:lstStyle/>
          <a:p>
            <a:fld id="{8D29F2E5-1AE7-442E-B3F5-3B23207848E7}" type="slidenum">
              <a:rPr lang="en-US" smtClean="0"/>
              <a:t>25</a:t>
            </a:fld>
            <a:endParaRPr lang="en-US" dirty="0"/>
          </a:p>
        </p:txBody>
      </p:sp>
    </p:spTree>
    <p:extLst>
      <p:ext uri="{BB962C8B-B14F-4D97-AF65-F5344CB8AC3E}">
        <p14:creationId xmlns:p14="http://schemas.microsoft.com/office/powerpoint/2010/main" val="388847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876550" y="212725"/>
            <a:ext cx="7772400" cy="1143000"/>
          </a:xfrm>
        </p:spPr>
        <p:txBody>
          <a:bodyPr>
            <a:normAutofit fontScale="90000"/>
          </a:bodyPr>
          <a:lstStyle/>
          <a:p>
            <a:r>
              <a:rPr lang="en-US" altLang="en-US" b="1" dirty="0">
                <a:solidFill>
                  <a:srgbClr val="FF0000"/>
                </a:solidFill>
                <a:latin typeface="Arial Black" panose="020B0A04020102020204" pitchFamily="34" charset="0"/>
              </a:rPr>
              <a:t>Jesus, Jesus, Jesus</a:t>
            </a:r>
            <a:br>
              <a:rPr lang="en-US" altLang="en-US" b="1" dirty="0">
                <a:solidFill>
                  <a:srgbClr val="FF0000"/>
                </a:solidFill>
                <a:latin typeface="Arial Black" panose="020B0A04020102020204" pitchFamily="34" charset="0"/>
              </a:rPr>
            </a:br>
            <a:r>
              <a:rPr lang="en-US" altLang="en-US" b="1" dirty="0">
                <a:solidFill>
                  <a:srgbClr val="FF0000"/>
                </a:solidFill>
                <a:latin typeface="Arial Black" panose="020B0A04020102020204" pitchFamily="34" charset="0"/>
              </a:rPr>
              <a:t>Why Did Jesus Heal?</a:t>
            </a:r>
          </a:p>
        </p:txBody>
      </p:sp>
      <p:sp>
        <p:nvSpPr>
          <p:cNvPr id="34820" name="Rectangle 3"/>
          <p:cNvSpPr>
            <a:spLocks noGrp="1" noChangeArrowheads="1"/>
          </p:cNvSpPr>
          <p:nvPr>
            <p:ph type="body" idx="1"/>
          </p:nvPr>
        </p:nvSpPr>
        <p:spPr>
          <a:xfrm>
            <a:off x="786063" y="1543051"/>
            <a:ext cx="10567737" cy="5121275"/>
          </a:xfrm>
        </p:spPr>
        <p:txBody>
          <a:bodyPr>
            <a:noAutofit/>
          </a:bodyPr>
          <a:lstStyle/>
          <a:p>
            <a:pPr>
              <a:lnSpc>
                <a:spcPct val="120000"/>
              </a:lnSpc>
              <a:spcBef>
                <a:spcPts val="600"/>
              </a:spcBef>
            </a:pPr>
            <a:r>
              <a:rPr lang="en-US" altLang="en-US" b="1" dirty="0">
                <a:latin typeface="Arial Black" panose="020B0A04020102020204" pitchFamily="34" charset="0"/>
              </a:rPr>
              <a:t>To Fulfill Prophecy and Prove He Was The Messiah.</a:t>
            </a:r>
          </a:p>
          <a:p>
            <a:pPr>
              <a:lnSpc>
                <a:spcPct val="120000"/>
              </a:lnSpc>
              <a:spcBef>
                <a:spcPts val="600"/>
              </a:spcBef>
            </a:pPr>
            <a:r>
              <a:rPr lang="en-US" altLang="en-US" b="1" dirty="0">
                <a:latin typeface="Arial Black" panose="020B0A04020102020204" pitchFamily="34" charset="0"/>
              </a:rPr>
              <a:t>To Demonstrate His Power To Forgive Sin. </a:t>
            </a:r>
          </a:p>
          <a:p>
            <a:pPr>
              <a:lnSpc>
                <a:spcPct val="120000"/>
              </a:lnSpc>
              <a:spcBef>
                <a:spcPts val="600"/>
              </a:spcBef>
            </a:pPr>
            <a:r>
              <a:rPr lang="en-US" altLang="en-US" b="1" dirty="0">
                <a:latin typeface="Arial Black" panose="020B0A04020102020204" pitchFamily="34" charset="0"/>
              </a:rPr>
              <a:t>To Display The Works Of God With Miracles and Healings.  </a:t>
            </a:r>
          </a:p>
          <a:p>
            <a:pPr>
              <a:lnSpc>
                <a:spcPct val="120000"/>
              </a:lnSpc>
              <a:spcBef>
                <a:spcPts val="600"/>
              </a:spcBef>
            </a:pPr>
            <a:r>
              <a:rPr lang="en-US" altLang="en-US" b="1" dirty="0">
                <a:latin typeface="Arial Black" panose="020B0A04020102020204" pitchFamily="34" charset="0"/>
              </a:rPr>
              <a:t>To Give A Demonstration Of God’s Healing Power And Authority. </a:t>
            </a:r>
          </a:p>
          <a:p>
            <a:pPr>
              <a:lnSpc>
                <a:spcPct val="120000"/>
              </a:lnSpc>
              <a:spcBef>
                <a:spcPts val="600"/>
              </a:spcBef>
            </a:pPr>
            <a:r>
              <a:rPr lang="en-US" altLang="en-US" b="1" dirty="0">
                <a:latin typeface="Arial Black" panose="020B0A04020102020204" pitchFamily="34" charset="0"/>
              </a:rPr>
              <a:t>To Give Glory To God. 			</a:t>
            </a:r>
          </a:p>
          <a:p>
            <a:pPr>
              <a:lnSpc>
                <a:spcPct val="120000"/>
              </a:lnSpc>
              <a:spcBef>
                <a:spcPts val="600"/>
              </a:spcBef>
            </a:pPr>
            <a:r>
              <a:rPr lang="en-US" altLang="en-US" b="1" dirty="0">
                <a:latin typeface="Arial Black" panose="020B0A04020102020204" pitchFamily="34" charset="0"/>
              </a:rPr>
              <a:t>To Bring People To Faith.	                     </a:t>
            </a:r>
          </a:p>
          <a:p>
            <a:pPr>
              <a:lnSpc>
                <a:spcPct val="120000"/>
              </a:lnSpc>
              <a:spcBef>
                <a:spcPts val="600"/>
              </a:spcBef>
            </a:pPr>
            <a:r>
              <a:rPr lang="en-US" altLang="en-US" b="1" dirty="0">
                <a:latin typeface="Arial Black" panose="020B0A04020102020204" pitchFamily="34" charset="0"/>
              </a:rPr>
              <a:t>To Show Compassion For His People</a:t>
            </a:r>
            <a:r>
              <a:rPr lang="en-US" altLang="en-US" b="1" dirty="0"/>
              <a:t>	.</a:t>
            </a:r>
          </a:p>
        </p:txBody>
      </p:sp>
      <p:pic>
        <p:nvPicPr>
          <p:cNvPr id="34821" name="Picture 4" descr="j0288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5815" y="4602095"/>
            <a:ext cx="4000122" cy="139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4C25C26-3494-42DB-A4C4-1DE9BE539B33}"/>
              </a:ext>
            </a:extLst>
          </p:cNvPr>
          <p:cNvSpPr>
            <a:spLocks noGrp="1"/>
          </p:cNvSpPr>
          <p:nvPr>
            <p:ph type="sldNum" sz="quarter" idx="12"/>
          </p:nvPr>
        </p:nvSpPr>
        <p:spPr/>
        <p:txBody>
          <a:bodyPr/>
          <a:lstStyle/>
          <a:p>
            <a:fld id="{8D29F2E5-1AE7-442E-B3F5-3B23207848E7}" type="slidenum">
              <a:rPr lang="en-US" smtClean="0"/>
              <a:t>26</a:t>
            </a:fld>
            <a:endParaRPr lang="en-US" dirty="0"/>
          </a:p>
        </p:txBody>
      </p:sp>
    </p:spTree>
    <p:extLst>
      <p:ext uri="{BB962C8B-B14F-4D97-AF65-F5344CB8AC3E}">
        <p14:creationId xmlns:p14="http://schemas.microsoft.com/office/powerpoint/2010/main" val="2403495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1756E0-030C-4E79-B835-510EC05ED6D7}"/>
              </a:ext>
            </a:extLst>
          </p:cNvPr>
          <p:cNvSpPr>
            <a:spLocks noGrp="1"/>
          </p:cNvSpPr>
          <p:nvPr>
            <p:ph type="title"/>
          </p:nvPr>
        </p:nvSpPr>
        <p:spPr>
          <a:xfrm>
            <a:off x="128337" y="-82045"/>
            <a:ext cx="11903241" cy="1325563"/>
          </a:xfrm>
        </p:spPr>
        <p:txBody>
          <a:bodyPr/>
          <a:lstStyle/>
          <a:p>
            <a:pPr algn="ctr"/>
            <a:r>
              <a:rPr lang="en-US" dirty="0">
                <a:solidFill>
                  <a:srgbClr val="FF0000"/>
                </a:solidFill>
                <a:latin typeface="Arial Black" panose="020B0A04020102020204" pitchFamily="34" charset="0"/>
              </a:rPr>
              <a:t>Factors Involved In Healing</a:t>
            </a:r>
          </a:p>
        </p:txBody>
      </p:sp>
      <p:sp>
        <p:nvSpPr>
          <p:cNvPr id="5" name="Content Placeholder 4">
            <a:extLst>
              <a:ext uri="{FF2B5EF4-FFF2-40B4-BE49-F238E27FC236}">
                <a16:creationId xmlns:a16="http://schemas.microsoft.com/office/drawing/2014/main" id="{0F8AFB34-7BC0-455F-8160-E0532C6A766C}"/>
              </a:ext>
            </a:extLst>
          </p:cNvPr>
          <p:cNvSpPr>
            <a:spLocks noGrp="1"/>
          </p:cNvSpPr>
          <p:nvPr>
            <p:ph sz="half" idx="1"/>
          </p:nvPr>
        </p:nvSpPr>
        <p:spPr>
          <a:xfrm>
            <a:off x="128338" y="1359018"/>
            <a:ext cx="5763126" cy="4351338"/>
          </a:xfrm>
        </p:spPr>
        <p:txBody>
          <a:bodyPr>
            <a:noAutofit/>
          </a:bodyPr>
          <a:lstStyle/>
          <a:p>
            <a:pPr marL="514350" indent="-514350">
              <a:buAutoNum type="arabicPeriod"/>
            </a:pPr>
            <a:r>
              <a:rPr lang="en-US" sz="2200" dirty="0">
                <a:latin typeface="Arial Black" panose="020B0A04020102020204" pitchFamily="34" charset="0"/>
              </a:rPr>
              <a:t>Disciples Prayed With The Power and Authority Of The Holy Spirit. </a:t>
            </a:r>
          </a:p>
          <a:p>
            <a:pPr marL="514350" indent="-514350">
              <a:buAutoNum type="arabicPeriod"/>
            </a:pPr>
            <a:r>
              <a:rPr lang="en-US" sz="2200" dirty="0">
                <a:latin typeface="Arial Black" panose="020B0A04020102020204" pitchFamily="34" charset="0"/>
              </a:rPr>
              <a:t>Healed Everyone Who Came To Him – His Will And Desire, His Compassion.</a:t>
            </a:r>
          </a:p>
          <a:p>
            <a:pPr marL="514350" indent="-514350">
              <a:buAutoNum type="arabicPeriod"/>
            </a:pPr>
            <a:r>
              <a:rPr lang="en-US" sz="2200" dirty="0">
                <a:latin typeface="Arial Black" panose="020B0A04020102020204" pitchFamily="34" charset="0"/>
              </a:rPr>
              <a:t>Faith Is Essential In Healing. (Romans 12:3 - Dealt The Measure Of Faith)</a:t>
            </a:r>
          </a:p>
          <a:p>
            <a:pPr marL="514350" indent="-514350">
              <a:buAutoNum type="arabicPeriod"/>
            </a:pPr>
            <a:r>
              <a:rPr lang="en-US" sz="2200" dirty="0">
                <a:latin typeface="Arial Black" panose="020B0A04020102020204" pitchFamily="34" charset="0"/>
              </a:rPr>
              <a:t>Requires Action With Your Faith.</a:t>
            </a:r>
          </a:p>
          <a:p>
            <a:pPr marL="514350" indent="-514350">
              <a:buAutoNum type="arabicPeriod"/>
            </a:pPr>
            <a:r>
              <a:rPr lang="en-US" sz="2200" dirty="0">
                <a:latin typeface="Arial Black" panose="020B0A04020102020204" pitchFamily="34" charset="0"/>
              </a:rPr>
              <a:t>Dealing With Evil Spirits. (Woman Bent Over 18 Yrs.)</a:t>
            </a:r>
          </a:p>
          <a:p>
            <a:pPr marL="514350" indent="-514350">
              <a:buAutoNum type="arabicPeriod"/>
            </a:pPr>
            <a:r>
              <a:rPr lang="en-US" sz="2200" dirty="0">
                <a:latin typeface="Arial Black" panose="020B0A04020102020204" pitchFamily="34" charset="0"/>
              </a:rPr>
              <a:t>Laying On Of Hands.</a:t>
            </a:r>
          </a:p>
          <a:p>
            <a:pPr marL="514350" indent="-514350">
              <a:buAutoNum type="arabicPeriod"/>
            </a:pPr>
            <a:r>
              <a:rPr lang="en-US" sz="2200" dirty="0">
                <a:latin typeface="Arial Black" panose="020B0A04020102020204" pitchFamily="34" charset="0"/>
              </a:rPr>
              <a:t>Not Everyone Was Instantly Healed. (10 Lepers, Blind Man)</a:t>
            </a:r>
          </a:p>
          <a:p>
            <a:pPr marL="514350" indent="-514350">
              <a:buAutoNum type="arabicPeriod"/>
            </a:pPr>
            <a:endParaRPr lang="en-US" sz="2200" dirty="0">
              <a:latin typeface="Arial Black" panose="020B0A04020102020204" pitchFamily="34" charset="0"/>
            </a:endParaRPr>
          </a:p>
          <a:p>
            <a:pPr marL="0" indent="0">
              <a:buNone/>
            </a:pPr>
            <a:endParaRPr lang="en-US" sz="2200" dirty="0">
              <a:latin typeface="Arial Black" panose="020B0A04020102020204" pitchFamily="34" charset="0"/>
            </a:endParaRPr>
          </a:p>
          <a:p>
            <a:pPr marL="514350" indent="-514350">
              <a:buAutoNum type="arabicPeriod"/>
            </a:pPr>
            <a:endParaRPr lang="en-US" sz="2200" dirty="0">
              <a:latin typeface="Arial Black" panose="020B0A04020102020204" pitchFamily="34" charset="0"/>
            </a:endParaRPr>
          </a:p>
        </p:txBody>
      </p:sp>
      <p:sp>
        <p:nvSpPr>
          <p:cNvPr id="9" name="Content Placeholder 8">
            <a:extLst>
              <a:ext uri="{FF2B5EF4-FFF2-40B4-BE49-F238E27FC236}">
                <a16:creationId xmlns:a16="http://schemas.microsoft.com/office/drawing/2014/main" id="{F4C8B5CC-F04B-423F-8ED2-85170EBAECCD}"/>
              </a:ext>
            </a:extLst>
          </p:cNvPr>
          <p:cNvSpPr>
            <a:spLocks noGrp="1"/>
          </p:cNvSpPr>
          <p:nvPr>
            <p:ph sz="half" idx="2"/>
          </p:nvPr>
        </p:nvSpPr>
        <p:spPr>
          <a:xfrm>
            <a:off x="6075950" y="1307432"/>
            <a:ext cx="6116050" cy="5863388"/>
          </a:xfrm>
        </p:spPr>
        <p:txBody>
          <a:bodyPr>
            <a:normAutofit/>
          </a:bodyPr>
          <a:lstStyle/>
          <a:p>
            <a:pPr marL="457200" lvl="1" indent="0">
              <a:lnSpc>
                <a:spcPct val="100000"/>
              </a:lnSpc>
              <a:buNone/>
            </a:pPr>
            <a:r>
              <a:rPr lang="en-US" sz="2200" dirty="0">
                <a:latin typeface="Arial Black" panose="020B0A04020102020204" pitchFamily="34" charset="0"/>
              </a:rPr>
              <a:t>  8.  Asked Questions Of People. </a:t>
            </a:r>
          </a:p>
          <a:p>
            <a:pPr marL="457200" lvl="1" indent="0">
              <a:lnSpc>
                <a:spcPct val="100000"/>
              </a:lnSpc>
              <a:buNone/>
            </a:pPr>
            <a:r>
              <a:rPr lang="en-US" sz="2200" dirty="0">
                <a:latin typeface="Arial Black" panose="020B0A04020102020204" pitchFamily="34" charset="0"/>
              </a:rPr>
              <a:t>  9.  Requires Prayer And Fasting.</a:t>
            </a:r>
          </a:p>
          <a:p>
            <a:pPr marL="457200" lvl="1" indent="0">
              <a:lnSpc>
                <a:spcPct val="100000"/>
              </a:lnSpc>
              <a:buNone/>
            </a:pPr>
            <a:r>
              <a:rPr lang="en-US" sz="2200" dirty="0">
                <a:latin typeface="Arial Black" panose="020B0A04020102020204" pitchFamily="34" charset="0"/>
              </a:rPr>
              <a:t>10.  Confirm The Healing.</a:t>
            </a:r>
          </a:p>
          <a:p>
            <a:pPr marL="457200" lvl="1" indent="0">
              <a:lnSpc>
                <a:spcPct val="100000"/>
              </a:lnSpc>
              <a:buNone/>
            </a:pPr>
            <a:r>
              <a:rPr lang="en-US" sz="2200" dirty="0">
                <a:latin typeface="Arial Black" panose="020B0A04020102020204" pitchFamily="34" charset="0"/>
              </a:rPr>
              <a:t>11.  No Strict Formula For Healing. </a:t>
            </a:r>
          </a:p>
          <a:p>
            <a:pPr marL="457200" lvl="1" indent="0">
              <a:lnSpc>
                <a:spcPct val="100000"/>
              </a:lnSpc>
              <a:buNone/>
            </a:pPr>
            <a:r>
              <a:rPr lang="en-US" sz="2200" dirty="0">
                <a:latin typeface="Arial Black" panose="020B0A04020102020204" pitchFamily="34" charset="0"/>
              </a:rPr>
              <a:t>12.  Not Limited By Distance Or</a:t>
            </a:r>
          </a:p>
          <a:p>
            <a:pPr marL="457200" lvl="1" indent="0">
              <a:lnSpc>
                <a:spcPct val="100000"/>
              </a:lnSpc>
              <a:buNone/>
            </a:pPr>
            <a:r>
              <a:rPr lang="en-US" sz="2200" dirty="0">
                <a:latin typeface="Arial Black" panose="020B0A04020102020204" pitchFamily="34" charset="0"/>
              </a:rPr>
              <a:t>       Clothing.</a:t>
            </a:r>
          </a:p>
          <a:p>
            <a:pPr marL="457200" lvl="1" indent="0">
              <a:lnSpc>
                <a:spcPct val="100000"/>
              </a:lnSpc>
              <a:buNone/>
            </a:pPr>
            <a:r>
              <a:rPr lang="en-US" sz="2200" dirty="0">
                <a:latin typeface="Arial Black" panose="020B0A04020102020204" pitchFamily="34" charset="0"/>
              </a:rPr>
              <a:t>13.  Right Environment Without </a:t>
            </a:r>
          </a:p>
          <a:p>
            <a:pPr marL="457200" lvl="1" indent="0">
              <a:lnSpc>
                <a:spcPct val="100000"/>
              </a:lnSpc>
              <a:buNone/>
            </a:pPr>
            <a:r>
              <a:rPr lang="en-US" sz="2200" dirty="0">
                <a:latin typeface="Arial Black" panose="020B0A04020102020204" pitchFamily="34" charset="0"/>
              </a:rPr>
              <a:t>       Doubt And Unbelief.</a:t>
            </a:r>
          </a:p>
          <a:p>
            <a:pPr marL="457200" lvl="1" indent="0">
              <a:lnSpc>
                <a:spcPct val="100000"/>
              </a:lnSpc>
              <a:buNone/>
            </a:pPr>
            <a:r>
              <a:rPr lang="en-US" sz="2200" dirty="0">
                <a:latin typeface="Arial Black" panose="020B0A04020102020204" pitchFamily="34" charset="0"/>
              </a:rPr>
              <a:t>14.  Expect To Be Challenged </a:t>
            </a:r>
          </a:p>
          <a:p>
            <a:pPr marL="457200" lvl="1" indent="0">
              <a:lnSpc>
                <a:spcPct val="100000"/>
              </a:lnSpc>
              <a:buNone/>
            </a:pPr>
            <a:r>
              <a:rPr lang="en-US" sz="2200" dirty="0">
                <a:latin typeface="Arial Black" panose="020B0A04020102020204" pitchFamily="34" charset="0"/>
              </a:rPr>
              <a:t>       And Ridiculed.</a:t>
            </a:r>
          </a:p>
          <a:p>
            <a:pPr marL="457200" lvl="1" indent="0">
              <a:lnSpc>
                <a:spcPct val="100000"/>
              </a:lnSpc>
              <a:buNone/>
            </a:pPr>
            <a:r>
              <a:rPr lang="en-US" sz="2200" dirty="0">
                <a:latin typeface="Arial Black" panose="020B0A04020102020204" pitchFamily="34" charset="0"/>
              </a:rPr>
              <a:t>15.  In The Name Of Jesus.</a:t>
            </a:r>
          </a:p>
          <a:p>
            <a:pPr marL="0" indent="0">
              <a:buNone/>
            </a:pPr>
            <a:r>
              <a:rPr lang="en-US" dirty="0"/>
              <a:t> </a:t>
            </a:r>
          </a:p>
        </p:txBody>
      </p:sp>
      <p:sp>
        <p:nvSpPr>
          <p:cNvPr id="2" name="Slide Number Placeholder 1">
            <a:extLst>
              <a:ext uri="{FF2B5EF4-FFF2-40B4-BE49-F238E27FC236}">
                <a16:creationId xmlns:a16="http://schemas.microsoft.com/office/drawing/2014/main" id="{E081206D-DE96-4E42-8E10-F688709723A3}"/>
              </a:ext>
            </a:extLst>
          </p:cNvPr>
          <p:cNvSpPr>
            <a:spLocks noGrp="1"/>
          </p:cNvSpPr>
          <p:nvPr>
            <p:ph type="sldNum" sz="quarter" idx="12"/>
          </p:nvPr>
        </p:nvSpPr>
        <p:spPr/>
        <p:txBody>
          <a:bodyPr/>
          <a:lstStyle/>
          <a:p>
            <a:fld id="{8D29F2E5-1AE7-442E-B3F5-3B23207848E7}" type="slidenum">
              <a:rPr lang="en-US" smtClean="0"/>
              <a:t>27</a:t>
            </a:fld>
            <a:endParaRPr lang="en-US" dirty="0"/>
          </a:p>
        </p:txBody>
      </p:sp>
    </p:spTree>
    <p:extLst>
      <p:ext uri="{BB962C8B-B14F-4D97-AF65-F5344CB8AC3E}">
        <p14:creationId xmlns:p14="http://schemas.microsoft.com/office/powerpoint/2010/main" val="226695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3256547" y="400844"/>
            <a:ext cx="9144000" cy="1143000"/>
          </a:xfrm>
        </p:spPr>
        <p:txBody>
          <a:bodyPr rtlCol="0">
            <a:normAutofit fontScale="90000"/>
          </a:bodyPr>
          <a:lstStyle/>
          <a:p>
            <a:pPr>
              <a:defRPr/>
            </a:pPr>
            <a:r>
              <a:rPr lang="en-US" altLang="en-US" b="1" dirty="0">
                <a:solidFill>
                  <a:srgbClr val="FF0000"/>
                </a:solidFill>
                <a:latin typeface="Arial Black" panose="020B0A04020102020204" pitchFamily="34" charset="0"/>
              </a:rPr>
              <a:t>Demonstrations Of </a:t>
            </a:r>
            <a:br>
              <a:rPr lang="en-US" altLang="en-US" b="1" dirty="0">
                <a:solidFill>
                  <a:srgbClr val="FF0000"/>
                </a:solidFill>
                <a:latin typeface="Arial Black" panose="020B0A04020102020204" pitchFamily="34" charset="0"/>
              </a:rPr>
            </a:br>
            <a:r>
              <a:rPr lang="en-US" altLang="en-US" b="1" dirty="0">
                <a:solidFill>
                  <a:srgbClr val="FF0000"/>
                </a:solidFill>
                <a:latin typeface="Arial Black" panose="020B0A04020102020204" pitchFamily="34" charset="0"/>
              </a:rPr>
              <a:t>Healing By Jesus</a:t>
            </a:r>
          </a:p>
        </p:txBody>
      </p:sp>
      <p:sp>
        <p:nvSpPr>
          <p:cNvPr id="35844" name="Rectangle 3"/>
          <p:cNvSpPr>
            <a:spLocks noGrp="1" noChangeArrowheads="1"/>
          </p:cNvSpPr>
          <p:nvPr>
            <p:ph type="body" sz="half" idx="1"/>
          </p:nvPr>
        </p:nvSpPr>
        <p:spPr>
          <a:xfrm>
            <a:off x="549443" y="2294691"/>
            <a:ext cx="5338009" cy="4876800"/>
          </a:xfrm>
        </p:spPr>
        <p:txBody>
          <a:bodyPr>
            <a:normAutofit/>
          </a:bodyPr>
          <a:lstStyle/>
          <a:p>
            <a:r>
              <a:rPr lang="en-US" altLang="en-US" b="1" dirty="0">
                <a:solidFill>
                  <a:srgbClr val="FF0000"/>
                </a:solidFill>
              </a:rPr>
              <a:t>Leper</a:t>
            </a:r>
            <a:r>
              <a:rPr lang="en-US" altLang="en-US" b="1" dirty="0"/>
              <a:t>  -  Matt. 8:1-4, Mark 1:40-42, Luke 5:12-13</a:t>
            </a:r>
          </a:p>
          <a:p>
            <a:r>
              <a:rPr lang="en-US" altLang="en-US" b="1" dirty="0">
                <a:solidFill>
                  <a:srgbClr val="FF0000"/>
                </a:solidFill>
              </a:rPr>
              <a:t>Roman Centurion’s Servant  </a:t>
            </a:r>
            <a:r>
              <a:rPr lang="en-US" altLang="en-US" b="1" dirty="0"/>
              <a:t>-  Matt. 8:5-13, Luke 7:1-10</a:t>
            </a:r>
          </a:p>
          <a:p>
            <a:r>
              <a:rPr lang="en-US" altLang="en-US" b="1" dirty="0">
                <a:solidFill>
                  <a:srgbClr val="FF0000"/>
                </a:solidFill>
              </a:rPr>
              <a:t>Peter’s Mother-in-Law </a:t>
            </a:r>
            <a:r>
              <a:rPr lang="en-US" altLang="en-US" b="1" dirty="0"/>
              <a:t>–Matt. 8:14-15, Mark 1:29-31, Luke 4:38-39</a:t>
            </a:r>
          </a:p>
          <a:p>
            <a:pPr>
              <a:spcBef>
                <a:spcPts val="600"/>
              </a:spcBef>
            </a:pPr>
            <a:r>
              <a:rPr lang="en-US" altLang="en-US" b="1" dirty="0">
                <a:solidFill>
                  <a:srgbClr val="FF0000"/>
                </a:solidFill>
              </a:rPr>
              <a:t>Wild Men Of Gadara </a:t>
            </a:r>
            <a:r>
              <a:rPr lang="en-US" altLang="en-US" b="1" dirty="0"/>
              <a:t>– Matt. 8:28-34, Mark 5:1-15, </a:t>
            </a:r>
          </a:p>
          <a:p>
            <a:pPr marL="0" indent="0">
              <a:spcBef>
                <a:spcPts val="600"/>
              </a:spcBef>
              <a:buNone/>
            </a:pPr>
            <a:r>
              <a:rPr lang="en-US" altLang="en-US" b="1" dirty="0"/>
              <a:t>   Luke 8:26-35</a:t>
            </a:r>
          </a:p>
        </p:txBody>
      </p:sp>
      <p:sp>
        <p:nvSpPr>
          <p:cNvPr id="35845" name="Rectangle 4"/>
          <p:cNvSpPr>
            <a:spLocks noGrp="1" noChangeArrowheads="1"/>
          </p:cNvSpPr>
          <p:nvPr>
            <p:ph type="body" sz="half" idx="2"/>
          </p:nvPr>
        </p:nvSpPr>
        <p:spPr>
          <a:xfrm>
            <a:off x="6304548" y="2256591"/>
            <a:ext cx="5338009" cy="4114800"/>
          </a:xfrm>
        </p:spPr>
        <p:txBody>
          <a:bodyPr/>
          <a:lstStyle/>
          <a:p>
            <a:pPr>
              <a:lnSpc>
                <a:spcPct val="90000"/>
              </a:lnSpc>
            </a:pPr>
            <a:r>
              <a:rPr lang="en-US" altLang="en-US" b="1" dirty="0">
                <a:solidFill>
                  <a:srgbClr val="FF0000"/>
                </a:solidFill>
              </a:rPr>
              <a:t>Crippled Paralytic </a:t>
            </a:r>
            <a:r>
              <a:rPr lang="en-US" altLang="en-US" b="1" dirty="0"/>
              <a:t> - Matt. 9:1-7, Mark 2:1-12, Luke 5:18-25</a:t>
            </a:r>
          </a:p>
          <a:p>
            <a:pPr>
              <a:lnSpc>
                <a:spcPct val="90000"/>
              </a:lnSpc>
            </a:pPr>
            <a:r>
              <a:rPr lang="en-US" altLang="en-US" b="1" dirty="0">
                <a:solidFill>
                  <a:srgbClr val="FF0000"/>
                </a:solidFill>
              </a:rPr>
              <a:t>Man With Unclean Spirits </a:t>
            </a:r>
            <a:r>
              <a:rPr lang="en-US" altLang="en-US" b="1" dirty="0"/>
              <a:t>- Mark 1:23-26, Luke 4:33-35</a:t>
            </a:r>
          </a:p>
          <a:p>
            <a:pPr>
              <a:lnSpc>
                <a:spcPct val="90000"/>
              </a:lnSpc>
            </a:pPr>
            <a:r>
              <a:rPr lang="en-US" altLang="en-US" b="1" dirty="0">
                <a:solidFill>
                  <a:srgbClr val="FF0000"/>
                </a:solidFill>
              </a:rPr>
              <a:t>Boy With Seizures </a:t>
            </a:r>
            <a:r>
              <a:rPr lang="en-US" altLang="en-US" b="1" dirty="0"/>
              <a:t>– Matt. 17:14-18, Mark 9:14-29, Luke 9:37-43</a:t>
            </a:r>
          </a:p>
          <a:p>
            <a:pPr marL="0" indent="0">
              <a:buNone/>
            </a:pPr>
            <a:endParaRPr lang="en-US" altLang="en-US" b="1" dirty="0"/>
          </a:p>
        </p:txBody>
      </p:sp>
      <p:sp>
        <p:nvSpPr>
          <p:cNvPr id="2" name="AutoShape 4" descr="data:image/jpeg;base64,/9j/4AAQSkZJRgABAQAAAQABAAD/2wCEAAkGBwgHBgkIBwgKCgkLDRYPDQwMDRsUFRAWIB0iIiAdHx8kKDQsJCYxJx8fLT0tMTU3Ojo6Iys/RD84QzQ5OjcBCgoKDQwNGg8PGjclHyU3Nzc3Nzc3Nzc3Nzc3Nzc3Nzc3Nzc3Nzc3Nzc3Nzc3Nzc3Nzc3Nzc3Nzc3Nzc3Nzc3N//AABEIAE4AZAMBIgACEQEDEQH/xAAbAAACAwEBAQAAAAAAAAAAAAAEBQIDBgEAB//EADQQAAIBAwIDBQcDBAMAAAAAAAECAwAEERIhBTFBBhMiUWEUMnGBkaHBseHwQlLR8RUkYv/EABgBAAMBAQAAAAAAAAAAAAAAAAECAwQA/8QAIREAAgICAgIDAQAAAAAAAAAAAAECEQMhEjEEQSJRYUL/2gAMAwEAAhEDEQA/ALLfhU8VvGQO8LbYUcq5JEY2w6YNHWV9qgUOdzXphHKdTGqLI/Yjj9C1o8ryFUPGxHhX4Gje77yZItZVWbGR0oItcbiNWbfbCZqGTy6dIpHx7VtjqF0gu7e2g3iRskg5BP8ABVl/Gr3Mrbg58/SlUEV2l1bmdZAe8B8QIAwf3NNOINmUkfzasUJNyt+y81oXXEBwfyKVTwnVvijrmco+Cjkegqt9LrqII+VW5aJCtiyDAO1DEe6M42o2VNJ9KG7ssM+VGNBLrYFY9QcnVy1b0/4O0hsnAIwJMj6CszbXLG59m07AkavLFaGxlaKAohHvZ+1LOMhxy4gLZkK6v/TV2kby5YktXK5Y/wBO5F9lODCikZIH93OrUm0S5JwA22oZFL7XZFPpREbgFi4JDfrXbi7ClyVMOe6jnmiSEkuW3Yj+edX2dsWttpmQZIKhRSC2LJfR6c7HPOn7PLEU0tgF988unOpZpcZKvY8FcaLr3e5jBOyvmhb4sJ2HLcfpSW5u5LmGVLt+9BkAA0gAHkRsNxnFS4VdJjROk7qF0IEYcxtt/ugmkBwbCmjjk1rPIUXQSGBIwelJ+F3M0sEyy80lKgE7gYH71rOF8Fa5LG+YSQADQE2Mnx8qI7S8Ms7Thwkt7aNH7wFyowTnfc9aKyJPYP44mPlWF4dRm7uVZ1jJJyMHT0x5HzrkNkhivbg38HcQOFUt7zHr+K0EMdtdSJbMNMLtpIUAH4jyPrS/j9jYi4hsOE6Y5tRR4Tk75zrbzGMHfnS48ylKhuKaM7BJEru4GcyFufP+ZptZTrJE2nV73LFCIqS3T22sPcE+BkXCPjn8D129ast1eObDghhkYPQ1re9CS0g7I8jXagGGN69QE0RhfCD4V0ygKfTnVUUrCPcbfCqi+pmGNIYeVTktlIug+wlQTZIGpcFWJofj/EptZth7oxkjqcUJLI8MRZGAbA35+f7UHeu8m5OWxualONu2aMNcgi1uHEB0gM42DH+k+dX2svdXUQBwEwflnH5oOyGIXyf6s/arNQS7QnkBv9KWHyyUPlpJn0zs5L7TbtMD4dWhVPTAyf1FQ7WE/wDA3rgbghgD0AYL+mar7GnPDFbqZH/X9hS3tFfPe2FwiTd1Cj92wB98jTz+ZpXqTMiFcjJbXa3COAsYEjLv0+xyBSPiPGb+/klSEJbRsx1sEw777Z25elG8TUG3ZH8RGRn1A2P2pJI6qwUYCqCTWvxcUWnKtneTJxlSFrvMl9DLGxEqNlWG3X/da2S7S4hEk8YFwwGZA2AT5kedZWBe8EJx4+8b9Mj7k1prWK3WOMyoCypg6uQxtWjyOOhMUW4kVkbSBgfWuUM1wdb+EgZ2wK9SqDasFBLiGNUV5GBI1eY2pJcl1uZEjaR1ydz9aKuBDHma4mCt/bnf6VDh7LcTH2XvJipDECLAAz5mo/pSrDbLs9f3MHfNGkUeM6pGwftmrpuCSWzZeQup2LDO3yphHxCW5MfdyiKRDnEnunAOxFFW1xqtNM9xBJoX3lbP4rIp5H2VjBMFtuCqNORI+f7BgH51e/BFyzRRukpHPVkUHDxBRrdXKwK2CwO3pR9vdy3CmW3mDrnB0yDb/FU32JJNOjQ9mEHD+HSRyvkI5bOPSlHGLbHAUDII2mmLNnbmykZ+WKa8Hd5IWWU7mTUSByA0nB+dA9q2YcJt2A2U7+mBt98Uji2In8jJcVusQOwA7vchup2PSkIeS6bRCpLzPoRcc/5+a0XErX/qOGkh3TwqH3xg4/FQ7J8MEdlPxG5UGRY2EAIxoGDk/E/ir4s6xYXJ9nTi8uS2Kr23bh3Fo4cgvCBkj0/3TmZiynOnz5UH2hRn4/cHSSMgZA8hVqXk3djLb8txVXLnCL9jUogM28hAJ22O/WvVpLSXVCC6KW6kriuVVTpAsVXnZn2qdrmG4EfeHLI0eQD6YxVkHBLy1h7mC6VQzFmcDG/T448qNa4m7tdwFxnC1H2lgMtlgPM1l5SqmMpNdHvZOJCARS3MF1tjLpoYfDnv9KVz9nrqTJZDGxOcp4s/Q02jmc9FHwzU4nleZUV8FhkVPm1tBU2KpeBcUtOGmC0C3AdgwGQjKfUH/NNuE9n4rBYZpJpBcCMK6q/gY4xuOtHTF7WJdbambliqTeSKG1IpC+tK8kmqQbfQ4trk2yMgXZgTt54q29WK4se7cqQejbZ/fH02rPLxNh72rPktXRXjTHbK5286CbSEcQEcAM8bN3oCh9IGMMw+HSiGtpLSya2g8SlSo1NuM9TU5riRPCXJHKhTcMxIycVzi5djx0VyWntF3LcXJwXI8K7Dlz51PuIY/cQZ9dzXTJ4chF+dVB2Y9AfQVSFsWSrYQrYG4FeoZXc5zuc16rcWS5H/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27" y="160338"/>
            <a:ext cx="1822073" cy="195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6735D14-284C-4D14-8486-360991B81F2F}"/>
              </a:ext>
            </a:extLst>
          </p:cNvPr>
          <p:cNvSpPr>
            <a:spLocks noGrp="1"/>
          </p:cNvSpPr>
          <p:nvPr>
            <p:ph type="sldNum" sz="quarter" idx="12"/>
          </p:nvPr>
        </p:nvSpPr>
        <p:spPr/>
        <p:txBody>
          <a:bodyPr/>
          <a:lstStyle/>
          <a:p>
            <a:fld id="{8D29F2E5-1AE7-442E-B3F5-3B23207848E7}" type="slidenum">
              <a:rPr lang="en-US" smtClean="0"/>
              <a:t>28</a:t>
            </a:fld>
            <a:endParaRPr lang="en-US" dirty="0"/>
          </a:p>
        </p:txBody>
      </p:sp>
      <p:pic>
        <p:nvPicPr>
          <p:cNvPr id="8" name="Picture 7">
            <a:extLst>
              <a:ext uri="{FF2B5EF4-FFF2-40B4-BE49-F238E27FC236}">
                <a16:creationId xmlns:a16="http://schemas.microsoft.com/office/drawing/2014/main" id="{66CDAD45-524A-4E1D-A357-167F36BC41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87791" y="160338"/>
            <a:ext cx="1822073" cy="2006190"/>
          </a:xfrm>
          <a:prstGeom prst="rect">
            <a:avLst/>
          </a:prstGeom>
        </p:spPr>
      </p:pic>
      <p:sp>
        <p:nvSpPr>
          <p:cNvPr id="12" name="TextBox 11">
            <a:extLst>
              <a:ext uri="{FF2B5EF4-FFF2-40B4-BE49-F238E27FC236}">
                <a16:creationId xmlns:a16="http://schemas.microsoft.com/office/drawing/2014/main" id="{0172B750-A36D-4D9C-9775-C6950E030B9B}"/>
              </a:ext>
            </a:extLst>
          </p:cNvPr>
          <p:cNvSpPr txBox="1"/>
          <p:nvPr/>
        </p:nvSpPr>
        <p:spPr>
          <a:xfrm>
            <a:off x="6593307" y="7341944"/>
            <a:ext cx="1728536" cy="369332"/>
          </a:xfrm>
          <a:prstGeom prst="rect">
            <a:avLst/>
          </a:prstGeom>
          <a:noFill/>
        </p:spPr>
        <p:txBody>
          <a:bodyPr wrap="square" rtlCol="0">
            <a:spAutoFit/>
          </a:bodyPr>
          <a:lstStyle/>
          <a:p>
            <a:r>
              <a:rPr lang="en-US" sz="900" dirty="0">
                <a:hlinkClick r:id="rId5" tooltip="http://www.flickr.com/photos/moregoodfoundation/5135873920/"/>
              </a:rPr>
              <a:t>This Photo</a:t>
            </a:r>
            <a:r>
              <a:rPr lang="en-US" sz="900" dirty="0"/>
              <a:t> by Unknown Author is licensed under </a:t>
            </a:r>
            <a:r>
              <a:rPr lang="en-US" sz="900" dirty="0">
                <a:hlinkClick r:id="rId6" tooltip="https://creativecommons.org/licenses/by-nc/2.0/"/>
              </a:rPr>
              <a:t>CC BY-NC</a:t>
            </a:r>
            <a:endParaRPr lang="en-US" sz="900" dirty="0"/>
          </a:p>
        </p:txBody>
      </p:sp>
    </p:spTree>
    <p:extLst>
      <p:ext uri="{BB962C8B-B14F-4D97-AF65-F5344CB8AC3E}">
        <p14:creationId xmlns:p14="http://schemas.microsoft.com/office/powerpoint/2010/main" val="94721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743202" y="340935"/>
            <a:ext cx="9144000" cy="1143000"/>
          </a:xfrm>
        </p:spPr>
        <p:txBody>
          <a:bodyPr rtlCol="0">
            <a:normAutofit fontScale="90000"/>
          </a:bodyPr>
          <a:lstStyle/>
          <a:p>
            <a:pPr>
              <a:defRPr/>
            </a:pPr>
            <a:r>
              <a:rPr lang="en-US" altLang="en-US" b="1" dirty="0">
                <a:solidFill>
                  <a:srgbClr val="FF0000"/>
                </a:solidFill>
                <a:latin typeface="Arial Black" panose="020B0A04020102020204" pitchFamily="34" charset="0"/>
              </a:rPr>
              <a:t>Demonstrations Of </a:t>
            </a:r>
            <a:br>
              <a:rPr lang="en-US" altLang="en-US" b="1" dirty="0">
                <a:solidFill>
                  <a:srgbClr val="FF0000"/>
                </a:solidFill>
                <a:latin typeface="Arial Black" panose="020B0A04020102020204" pitchFamily="34" charset="0"/>
              </a:rPr>
            </a:br>
            <a:r>
              <a:rPr lang="en-US" altLang="en-US" b="1" dirty="0">
                <a:solidFill>
                  <a:srgbClr val="FF0000"/>
                </a:solidFill>
                <a:latin typeface="Arial Black" panose="020B0A04020102020204" pitchFamily="34" charset="0"/>
              </a:rPr>
              <a:t>Healing By Jesus  </a:t>
            </a:r>
            <a:r>
              <a:rPr lang="en-US" altLang="en-US" sz="3600" b="1" dirty="0">
                <a:solidFill>
                  <a:srgbClr val="FF0000"/>
                </a:solidFill>
                <a:latin typeface="Arial Black" panose="020B0A04020102020204" pitchFamily="34" charset="0"/>
              </a:rPr>
              <a:t>(Cont’d)</a:t>
            </a:r>
          </a:p>
        </p:txBody>
      </p:sp>
      <p:sp>
        <p:nvSpPr>
          <p:cNvPr id="36868" name="Rectangle 3"/>
          <p:cNvSpPr>
            <a:spLocks noGrp="1" noChangeArrowheads="1"/>
          </p:cNvSpPr>
          <p:nvPr>
            <p:ph type="body" sz="half" idx="1"/>
          </p:nvPr>
        </p:nvSpPr>
        <p:spPr>
          <a:xfrm>
            <a:off x="497305" y="2285995"/>
            <a:ext cx="5522495" cy="5045075"/>
          </a:xfrm>
        </p:spPr>
        <p:txBody>
          <a:bodyPr>
            <a:normAutofit/>
          </a:bodyPr>
          <a:lstStyle/>
          <a:p>
            <a:pPr>
              <a:lnSpc>
                <a:spcPct val="90000"/>
              </a:lnSpc>
            </a:pPr>
            <a:r>
              <a:rPr lang="en-US" altLang="en-US" b="1" dirty="0">
                <a:solidFill>
                  <a:srgbClr val="FF0000"/>
                </a:solidFill>
              </a:rPr>
              <a:t>Blind Bartimaeus </a:t>
            </a:r>
            <a:r>
              <a:rPr lang="en-US" altLang="en-US" b="1" dirty="0"/>
              <a:t>- Mark 10:46-52, Luke 18:35-43</a:t>
            </a:r>
          </a:p>
          <a:p>
            <a:pPr>
              <a:lnSpc>
                <a:spcPct val="90000"/>
              </a:lnSpc>
            </a:pPr>
            <a:r>
              <a:rPr lang="en-US" altLang="en-US" b="1" dirty="0">
                <a:solidFill>
                  <a:srgbClr val="FF0000"/>
                </a:solidFill>
              </a:rPr>
              <a:t>Demon Posses Man </a:t>
            </a:r>
            <a:r>
              <a:rPr lang="en-US" altLang="en-US" b="1" dirty="0"/>
              <a:t>– Matt. 8:32-33</a:t>
            </a:r>
          </a:p>
          <a:p>
            <a:pPr>
              <a:lnSpc>
                <a:spcPct val="90000"/>
              </a:lnSpc>
            </a:pPr>
            <a:r>
              <a:rPr lang="en-US" altLang="en-US" b="1" dirty="0">
                <a:solidFill>
                  <a:srgbClr val="FF0000"/>
                </a:solidFill>
              </a:rPr>
              <a:t>Man With A Shriveled Hand </a:t>
            </a:r>
            <a:r>
              <a:rPr lang="en-US" altLang="en-US" b="1" dirty="0"/>
              <a:t>– Matt. 12:10-13, Mark 3:1-5, Luke 6:6-10</a:t>
            </a:r>
          </a:p>
          <a:p>
            <a:pPr>
              <a:lnSpc>
                <a:spcPct val="90000"/>
              </a:lnSpc>
            </a:pPr>
            <a:r>
              <a:rPr lang="en-US" altLang="en-US" b="1" dirty="0">
                <a:solidFill>
                  <a:srgbClr val="FF0000"/>
                </a:solidFill>
              </a:rPr>
              <a:t>Syrophoenician’s Daughter </a:t>
            </a:r>
            <a:r>
              <a:rPr lang="en-US" altLang="en-US" b="1" dirty="0"/>
              <a:t>– Matt. 15:21-28, Mark 7:24-30</a:t>
            </a:r>
          </a:p>
        </p:txBody>
      </p:sp>
      <p:sp>
        <p:nvSpPr>
          <p:cNvPr id="36869" name="Rectangle 4"/>
          <p:cNvSpPr>
            <a:spLocks noGrp="1" noChangeArrowheads="1"/>
          </p:cNvSpPr>
          <p:nvPr>
            <p:ph type="body" sz="half" idx="2"/>
          </p:nvPr>
        </p:nvSpPr>
        <p:spPr>
          <a:xfrm>
            <a:off x="6248400" y="2227024"/>
            <a:ext cx="5285874" cy="4114800"/>
          </a:xfrm>
        </p:spPr>
        <p:txBody>
          <a:bodyPr>
            <a:normAutofit/>
          </a:bodyPr>
          <a:lstStyle/>
          <a:p>
            <a:pPr>
              <a:lnSpc>
                <a:spcPct val="90000"/>
              </a:lnSpc>
            </a:pPr>
            <a:r>
              <a:rPr lang="en-US" altLang="en-US" b="1" dirty="0">
                <a:solidFill>
                  <a:srgbClr val="FF0000"/>
                </a:solidFill>
              </a:rPr>
              <a:t>Woman With A Hemorrhage </a:t>
            </a:r>
            <a:r>
              <a:rPr lang="en-US" altLang="en-US" b="1" dirty="0"/>
              <a:t>– Matt. 9:20-22, Mark 5:25-29, Luke 8:43-48</a:t>
            </a:r>
          </a:p>
          <a:p>
            <a:pPr>
              <a:lnSpc>
                <a:spcPct val="90000"/>
              </a:lnSpc>
            </a:pPr>
            <a:r>
              <a:rPr lang="en-US" altLang="en-US" b="1" dirty="0">
                <a:solidFill>
                  <a:srgbClr val="FF0000"/>
                </a:solidFill>
              </a:rPr>
              <a:t>Man With Dropsy </a:t>
            </a:r>
            <a:r>
              <a:rPr lang="en-US" altLang="en-US" b="1" dirty="0"/>
              <a:t>- Luke 14:1-4</a:t>
            </a:r>
          </a:p>
          <a:p>
            <a:pPr>
              <a:lnSpc>
                <a:spcPct val="90000"/>
              </a:lnSpc>
            </a:pPr>
            <a:r>
              <a:rPr lang="en-US" altLang="en-US" b="1" dirty="0">
                <a:solidFill>
                  <a:srgbClr val="FF0000"/>
                </a:solidFill>
              </a:rPr>
              <a:t>Ten Lepers </a:t>
            </a:r>
            <a:r>
              <a:rPr lang="en-US" altLang="en-US" b="1" dirty="0"/>
              <a:t>- Luke 17:11-19</a:t>
            </a:r>
          </a:p>
          <a:p>
            <a:pPr>
              <a:lnSpc>
                <a:spcPct val="90000"/>
              </a:lnSpc>
            </a:pPr>
            <a:r>
              <a:rPr lang="en-US" altLang="en-US" b="1" dirty="0">
                <a:solidFill>
                  <a:srgbClr val="FF0000"/>
                </a:solidFill>
              </a:rPr>
              <a:t>Malchus’ Ear </a:t>
            </a:r>
            <a:r>
              <a:rPr lang="en-US" altLang="en-US" b="1" dirty="0"/>
              <a:t>- Luke 22:50-51, John 18:3-11</a:t>
            </a:r>
            <a:r>
              <a:rPr lang="en-US" altLang="en-US" dirty="0"/>
              <a:t> </a:t>
            </a:r>
          </a:p>
        </p:txBody>
      </p:sp>
      <p:pic>
        <p:nvPicPr>
          <p:cNvPr id="12290" name="Picture 2" descr="http://awakenedanew.com/wp-content/uploads/2011/11/woman-with-the-issue-of-bloo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345" y="255482"/>
            <a:ext cx="1621350" cy="1375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encrypted-tbn0.gstatic.com/images?q=tbn:ANd9GcSvvQHK2gRTcsLGSasiM47KRKGV7b-s8TiVQnfiIzl-b4hVrLSSvw">
            <a:extLst>
              <a:ext uri="{FF2B5EF4-FFF2-40B4-BE49-F238E27FC236}">
                <a16:creationId xmlns:a16="http://schemas.microsoft.com/office/drawing/2014/main" id="{9564CAE8-35E3-4D57-B8E7-E66E0170D8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305" y="258060"/>
            <a:ext cx="1524000" cy="1375410"/>
          </a:xfrm>
          <a:prstGeom prst="rect">
            <a:avLst/>
          </a:prstGeom>
          <a:noFill/>
          <a:ln>
            <a:noFill/>
          </a:ln>
        </p:spPr>
      </p:pic>
      <p:sp>
        <p:nvSpPr>
          <p:cNvPr id="2" name="Slide Number Placeholder 1">
            <a:extLst>
              <a:ext uri="{FF2B5EF4-FFF2-40B4-BE49-F238E27FC236}">
                <a16:creationId xmlns:a16="http://schemas.microsoft.com/office/drawing/2014/main" id="{E02C1161-2622-4DB5-A666-3FDF91EECA37}"/>
              </a:ext>
            </a:extLst>
          </p:cNvPr>
          <p:cNvSpPr>
            <a:spLocks noGrp="1"/>
          </p:cNvSpPr>
          <p:nvPr>
            <p:ph type="sldNum" sz="quarter" idx="12"/>
          </p:nvPr>
        </p:nvSpPr>
        <p:spPr/>
        <p:txBody>
          <a:bodyPr/>
          <a:lstStyle/>
          <a:p>
            <a:fld id="{8D29F2E5-1AE7-442E-B3F5-3B23207848E7}" type="slidenum">
              <a:rPr lang="en-US" smtClean="0"/>
              <a:t>29</a:t>
            </a:fld>
            <a:endParaRPr lang="en-US" dirty="0"/>
          </a:p>
        </p:txBody>
      </p:sp>
    </p:spTree>
    <p:extLst>
      <p:ext uri="{BB962C8B-B14F-4D97-AF65-F5344CB8AC3E}">
        <p14:creationId xmlns:p14="http://schemas.microsoft.com/office/powerpoint/2010/main" val="143691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2F3495-6752-4E79-AF93-35AA62C9F46E}"/>
              </a:ext>
            </a:extLst>
          </p:cNvPr>
          <p:cNvSpPr>
            <a:spLocks noGrp="1"/>
          </p:cNvSpPr>
          <p:nvPr>
            <p:ph type="ctrTitle"/>
          </p:nvPr>
        </p:nvSpPr>
        <p:spPr>
          <a:xfrm>
            <a:off x="1524000" y="2621377"/>
            <a:ext cx="9144000" cy="2387600"/>
          </a:xfrm>
        </p:spPr>
        <p:txBody>
          <a:bodyPr/>
          <a:lstStyle/>
          <a:p>
            <a:r>
              <a:rPr lang="en-US" dirty="0">
                <a:latin typeface="Arial Black" panose="020B0A04020102020204" pitchFamily="34" charset="0"/>
              </a:rPr>
              <a:t>Getting To Know </a:t>
            </a:r>
            <a:br>
              <a:rPr lang="en-US" dirty="0">
                <a:latin typeface="Arial Black" panose="020B0A04020102020204" pitchFamily="34" charset="0"/>
              </a:rPr>
            </a:br>
            <a:r>
              <a:rPr lang="en-US" dirty="0">
                <a:latin typeface="Arial Black" panose="020B0A04020102020204" pitchFamily="34" charset="0"/>
              </a:rPr>
              <a:t>One Another</a:t>
            </a:r>
          </a:p>
        </p:txBody>
      </p:sp>
      <p:sp>
        <p:nvSpPr>
          <p:cNvPr id="4" name="Slide Number Placeholder 3">
            <a:extLst>
              <a:ext uri="{FF2B5EF4-FFF2-40B4-BE49-F238E27FC236}">
                <a16:creationId xmlns:a16="http://schemas.microsoft.com/office/drawing/2014/main" id="{3904761F-6C8F-4626-902C-E94DED65AF7D}"/>
              </a:ext>
            </a:extLst>
          </p:cNvPr>
          <p:cNvSpPr>
            <a:spLocks noGrp="1"/>
          </p:cNvSpPr>
          <p:nvPr>
            <p:ph type="sldNum" sz="quarter" idx="12"/>
          </p:nvPr>
        </p:nvSpPr>
        <p:spPr/>
        <p:txBody>
          <a:bodyPr/>
          <a:lstStyle/>
          <a:p>
            <a:fld id="{F1D3217C-C24C-4911-B8D6-840F9B9F50D5}" type="slidenum">
              <a:rPr lang="en-US" smtClean="0"/>
              <a:t>3</a:t>
            </a:fld>
            <a:endParaRPr lang="en-US"/>
          </a:p>
        </p:txBody>
      </p:sp>
    </p:spTree>
    <p:extLst>
      <p:ext uri="{BB962C8B-B14F-4D97-AF65-F5344CB8AC3E}">
        <p14:creationId xmlns:p14="http://schemas.microsoft.com/office/powerpoint/2010/main" val="3896133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800350" y="423853"/>
            <a:ext cx="9144000" cy="1143000"/>
          </a:xfrm>
        </p:spPr>
        <p:txBody>
          <a:bodyPr rtlCol="0">
            <a:noAutofit/>
          </a:bodyPr>
          <a:lstStyle/>
          <a:p>
            <a:pPr>
              <a:defRPr/>
            </a:pPr>
            <a:r>
              <a:rPr lang="en-US" altLang="en-US" sz="4000" b="1" dirty="0">
                <a:solidFill>
                  <a:srgbClr val="FF0000"/>
                </a:solidFill>
                <a:latin typeface="Arial Black" panose="020B0A04020102020204" pitchFamily="34" charset="0"/>
              </a:rPr>
              <a:t>Demonstrations Of </a:t>
            </a:r>
            <a:br>
              <a:rPr lang="en-US" altLang="en-US" sz="4000" b="1" dirty="0">
                <a:solidFill>
                  <a:srgbClr val="FF0000"/>
                </a:solidFill>
                <a:latin typeface="Arial Black" panose="020B0A04020102020204" pitchFamily="34" charset="0"/>
              </a:rPr>
            </a:br>
            <a:r>
              <a:rPr lang="en-US" altLang="en-US" sz="4000" b="1" dirty="0">
                <a:solidFill>
                  <a:srgbClr val="FF0000"/>
                </a:solidFill>
                <a:latin typeface="Arial Black" panose="020B0A04020102020204" pitchFamily="34" charset="0"/>
              </a:rPr>
              <a:t>Healing By Jesus  </a:t>
            </a:r>
            <a:r>
              <a:rPr lang="en-US" altLang="en-US" sz="3200" b="1" dirty="0">
                <a:solidFill>
                  <a:srgbClr val="FF0000"/>
                </a:solidFill>
                <a:latin typeface="Arial Black" panose="020B0A04020102020204" pitchFamily="34" charset="0"/>
              </a:rPr>
              <a:t>(Cont’d)</a:t>
            </a:r>
          </a:p>
        </p:txBody>
      </p:sp>
      <p:sp>
        <p:nvSpPr>
          <p:cNvPr id="37892" name="Rectangle 3"/>
          <p:cNvSpPr>
            <a:spLocks noGrp="1" noChangeArrowheads="1"/>
          </p:cNvSpPr>
          <p:nvPr>
            <p:ph type="body" sz="half" idx="1"/>
          </p:nvPr>
        </p:nvSpPr>
        <p:spPr>
          <a:xfrm>
            <a:off x="577516" y="2157660"/>
            <a:ext cx="5518484" cy="4953000"/>
          </a:xfrm>
        </p:spPr>
        <p:txBody>
          <a:bodyPr/>
          <a:lstStyle/>
          <a:p>
            <a:pPr>
              <a:lnSpc>
                <a:spcPct val="90000"/>
              </a:lnSpc>
            </a:pPr>
            <a:r>
              <a:rPr lang="en-US" altLang="en-US" b="1" dirty="0">
                <a:solidFill>
                  <a:srgbClr val="FF0000"/>
                </a:solidFill>
              </a:rPr>
              <a:t>Deaf, Speechless Man </a:t>
            </a:r>
            <a:r>
              <a:rPr lang="en-US" altLang="en-US" b="1" dirty="0"/>
              <a:t>– Mark 7:31-37</a:t>
            </a:r>
          </a:p>
          <a:p>
            <a:pPr>
              <a:lnSpc>
                <a:spcPct val="90000"/>
              </a:lnSpc>
            </a:pPr>
            <a:r>
              <a:rPr lang="en-US" altLang="en-US" b="1" dirty="0">
                <a:solidFill>
                  <a:srgbClr val="FF0000"/>
                </a:solidFill>
              </a:rPr>
              <a:t>Blind Man At Bethsaida </a:t>
            </a:r>
            <a:r>
              <a:rPr lang="en-US" altLang="en-US" b="1" dirty="0"/>
              <a:t>- Mark 8:22-26</a:t>
            </a:r>
          </a:p>
          <a:p>
            <a:pPr>
              <a:lnSpc>
                <a:spcPct val="90000"/>
              </a:lnSpc>
            </a:pPr>
            <a:r>
              <a:rPr lang="en-US" altLang="en-US" b="1" dirty="0">
                <a:solidFill>
                  <a:srgbClr val="FF0000"/>
                </a:solidFill>
              </a:rPr>
              <a:t>Infirmity In The Woman </a:t>
            </a:r>
            <a:r>
              <a:rPr lang="en-US" altLang="en-US" b="1" dirty="0"/>
              <a:t>- Luke 13:11-13</a:t>
            </a:r>
          </a:p>
          <a:p>
            <a:pPr>
              <a:lnSpc>
                <a:spcPct val="90000"/>
              </a:lnSpc>
            </a:pPr>
            <a:r>
              <a:rPr lang="en-US" altLang="en-US" b="1" dirty="0">
                <a:solidFill>
                  <a:srgbClr val="FF0000"/>
                </a:solidFill>
              </a:rPr>
              <a:t>Official’s Son </a:t>
            </a:r>
            <a:r>
              <a:rPr lang="en-US" altLang="en-US" b="1" dirty="0"/>
              <a:t>- John 4:46-54 </a:t>
            </a:r>
          </a:p>
          <a:p>
            <a:pPr>
              <a:lnSpc>
                <a:spcPct val="90000"/>
              </a:lnSpc>
            </a:pPr>
            <a:r>
              <a:rPr lang="en-US" altLang="en-US" b="1" dirty="0">
                <a:solidFill>
                  <a:srgbClr val="FF0000"/>
                </a:solidFill>
              </a:rPr>
              <a:t>Two Blind Men </a:t>
            </a:r>
            <a:r>
              <a:rPr lang="en-US" altLang="en-US" b="1" dirty="0"/>
              <a:t>– Matt. 9:27-31, Matt. 20:30-34</a:t>
            </a:r>
          </a:p>
          <a:p>
            <a:pPr marL="0" indent="0">
              <a:buNone/>
            </a:pPr>
            <a:endParaRPr lang="en-US" altLang="en-US" b="1" dirty="0"/>
          </a:p>
        </p:txBody>
      </p:sp>
      <p:sp>
        <p:nvSpPr>
          <p:cNvPr id="37893" name="Rectangle 4"/>
          <p:cNvSpPr>
            <a:spLocks noGrp="1" noChangeArrowheads="1"/>
          </p:cNvSpPr>
          <p:nvPr>
            <p:ph type="body" sz="half" idx="2"/>
          </p:nvPr>
        </p:nvSpPr>
        <p:spPr>
          <a:xfrm>
            <a:off x="6324600" y="2113544"/>
            <a:ext cx="5289884" cy="4876800"/>
          </a:xfrm>
        </p:spPr>
        <p:txBody>
          <a:bodyPr/>
          <a:lstStyle/>
          <a:p>
            <a:r>
              <a:rPr lang="en-US" altLang="en-US" b="1" dirty="0">
                <a:solidFill>
                  <a:srgbClr val="FF0000"/>
                </a:solidFill>
              </a:rPr>
              <a:t>Raising Of Jairus’ Daughter </a:t>
            </a:r>
            <a:r>
              <a:rPr lang="en-US" altLang="en-US" b="1" dirty="0"/>
              <a:t>– Matt. 9:23-25, Mark 5:22-42, Luke 8:41-56</a:t>
            </a:r>
          </a:p>
          <a:p>
            <a:r>
              <a:rPr lang="en-US" altLang="en-US" b="1" dirty="0">
                <a:solidFill>
                  <a:srgbClr val="FF0000"/>
                </a:solidFill>
              </a:rPr>
              <a:t>Lame Man At Bethsaida </a:t>
            </a:r>
            <a:r>
              <a:rPr lang="en-US" altLang="en-US" b="1" dirty="0"/>
              <a:t>- John 5:1-9</a:t>
            </a:r>
          </a:p>
          <a:p>
            <a:r>
              <a:rPr lang="en-US" altLang="en-US" b="1" dirty="0">
                <a:solidFill>
                  <a:srgbClr val="FF0000"/>
                </a:solidFill>
              </a:rPr>
              <a:t>Raising Of Lazarus </a:t>
            </a:r>
            <a:r>
              <a:rPr lang="en-US" altLang="en-US" b="1" dirty="0"/>
              <a:t>- John 11:38-44</a:t>
            </a:r>
          </a:p>
          <a:p>
            <a:r>
              <a:rPr lang="en-US" altLang="en-US" b="1" dirty="0">
                <a:solidFill>
                  <a:srgbClr val="FF0000"/>
                </a:solidFill>
              </a:rPr>
              <a:t>Raising Of The Widow’s Son </a:t>
            </a:r>
            <a:r>
              <a:rPr lang="en-US" altLang="en-US" b="1" dirty="0"/>
              <a:t>- Luke 7:11-15</a:t>
            </a:r>
          </a:p>
        </p:txBody>
      </p:sp>
      <p:pic>
        <p:nvPicPr>
          <p:cNvPr id="12290" name="Picture 2" descr="http://www.turnbacktogod.com/wp-content/uploads/2009/02/jesus-healing-the-bli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24" y="177372"/>
            <a:ext cx="1816389" cy="18678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6D22325-495D-4BE8-B3D0-5DCE3F12A60B}"/>
              </a:ext>
            </a:extLst>
          </p:cNvPr>
          <p:cNvSpPr>
            <a:spLocks noGrp="1"/>
          </p:cNvSpPr>
          <p:nvPr>
            <p:ph type="sldNum" sz="quarter" idx="12"/>
          </p:nvPr>
        </p:nvSpPr>
        <p:spPr/>
        <p:txBody>
          <a:bodyPr/>
          <a:lstStyle/>
          <a:p>
            <a:fld id="{8D29F2E5-1AE7-442E-B3F5-3B23207848E7}" type="slidenum">
              <a:rPr lang="en-US" smtClean="0"/>
              <a:t>30</a:t>
            </a:fld>
            <a:endParaRPr lang="en-US" dirty="0"/>
          </a:p>
        </p:txBody>
      </p:sp>
      <p:pic>
        <p:nvPicPr>
          <p:cNvPr id="7" name="Picture 6">
            <a:extLst>
              <a:ext uri="{FF2B5EF4-FFF2-40B4-BE49-F238E27FC236}">
                <a16:creationId xmlns:a16="http://schemas.microsoft.com/office/drawing/2014/main" id="{3BAE99E2-4593-4822-963B-C83FA54508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96475" y="211423"/>
            <a:ext cx="2047875" cy="1833826"/>
          </a:xfrm>
          <a:prstGeom prst="rect">
            <a:avLst/>
          </a:prstGeom>
        </p:spPr>
      </p:pic>
    </p:spTree>
    <p:extLst>
      <p:ext uri="{BB962C8B-B14F-4D97-AF65-F5344CB8AC3E}">
        <p14:creationId xmlns:p14="http://schemas.microsoft.com/office/powerpoint/2010/main" val="25715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05EB-6311-467C-ACB7-B46845BD1F91}"/>
              </a:ext>
            </a:extLst>
          </p:cNvPr>
          <p:cNvSpPr>
            <a:spLocks noGrp="1"/>
          </p:cNvSpPr>
          <p:nvPr>
            <p:ph type="title"/>
          </p:nvPr>
        </p:nvSpPr>
        <p:spPr>
          <a:xfrm>
            <a:off x="1104900" y="1012825"/>
            <a:ext cx="10972800" cy="1325563"/>
          </a:xfrm>
        </p:spPr>
        <p:txBody>
          <a:bodyPr>
            <a:normAutofit fontScale="90000"/>
          </a:bodyPr>
          <a:lstStyle/>
          <a:p>
            <a:r>
              <a:rPr lang="en-US" sz="4800" dirty="0">
                <a:latin typeface="Arial Black" panose="020B0A04020102020204" pitchFamily="34" charset="0"/>
              </a:rPr>
              <a:t>You Are Looking At A Miracle:</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6088FA1-E191-4D2F-80EE-2B0A77C8E6D0}"/>
              </a:ext>
            </a:extLst>
          </p:cNvPr>
          <p:cNvSpPr>
            <a:spLocks noGrp="1"/>
          </p:cNvSpPr>
          <p:nvPr>
            <p:ph idx="1"/>
          </p:nvPr>
        </p:nvSpPr>
        <p:spPr>
          <a:xfrm>
            <a:off x="838200" y="2892425"/>
            <a:ext cx="10972800" cy="4351338"/>
          </a:xfrm>
        </p:spPr>
        <p:txBody>
          <a:bodyPr>
            <a:normAutofit/>
          </a:bodyPr>
          <a:lstStyle/>
          <a:p>
            <a:pPr marL="0" indent="0">
              <a:buNone/>
            </a:pPr>
            <a:r>
              <a:rPr lang="en-US" sz="4800" dirty="0">
                <a:solidFill>
                  <a:srgbClr val="FF0000"/>
                </a:solidFill>
                <a:latin typeface="Arial Black" panose="020B0A04020102020204" pitchFamily="34" charset="0"/>
              </a:rPr>
              <a:t>				Video</a:t>
            </a:r>
          </a:p>
          <a:p>
            <a:pPr marL="0" indent="0">
              <a:buNone/>
            </a:pPr>
            <a:endParaRPr lang="en-US" sz="4000" dirty="0">
              <a:solidFill>
                <a:srgbClr val="FF0000"/>
              </a:solidFill>
              <a:latin typeface="Arial Black" panose="020B0A04020102020204" pitchFamily="34" charset="0"/>
            </a:endParaRPr>
          </a:p>
          <a:p>
            <a:pPr marL="0" indent="0">
              <a:buNone/>
            </a:pPr>
            <a:r>
              <a:rPr lang="en-US" sz="4000" dirty="0">
                <a:latin typeface="Arial Black" panose="020B0A04020102020204" pitchFamily="34" charset="0"/>
              </a:rPr>
              <a:t>              Dead For 45 Mins.</a:t>
            </a:r>
          </a:p>
          <a:p>
            <a:pPr marL="0" indent="0">
              <a:buNone/>
            </a:pPr>
            <a:r>
              <a:rPr lang="en-US" sz="3600" dirty="0">
                <a:solidFill>
                  <a:srgbClr val="FF0000"/>
                </a:solidFill>
                <a:latin typeface="Arial Black" panose="020B0A04020102020204" pitchFamily="34" charset="0"/>
                <a:hlinkClick r:id="rId2"/>
              </a:rPr>
              <a:t>https://www.youtube.com/watch?v=Bmyx9qJkeQQ</a:t>
            </a:r>
            <a:endParaRPr lang="en-US" sz="3600" dirty="0">
              <a:solidFill>
                <a:srgbClr val="FF0000"/>
              </a:solidFill>
              <a:latin typeface="Arial Black" panose="020B0A04020102020204" pitchFamily="34" charset="0"/>
            </a:endParaRPr>
          </a:p>
          <a:p>
            <a:pPr marL="0" indent="0">
              <a:buNone/>
            </a:pPr>
            <a:endParaRPr lang="en-US" sz="4800" dirty="0">
              <a:solidFill>
                <a:srgbClr val="FF0000"/>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7FD53976-85CF-485A-9509-985596E22C3E}"/>
              </a:ext>
            </a:extLst>
          </p:cNvPr>
          <p:cNvSpPr>
            <a:spLocks noGrp="1"/>
          </p:cNvSpPr>
          <p:nvPr>
            <p:ph type="sldNum" sz="quarter" idx="12"/>
          </p:nvPr>
        </p:nvSpPr>
        <p:spPr/>
        <p:txBody>
          <a:bodyPr/>
          <a:lstStyle/>
          <a:p>
            <a:fld id="{8D29F2E5-1AE7-442E-B3F5-3B23207848E7}" type="slidenum">
              <a:rPr lang="en-US" smtClean="0"/>
              <a:t>31</a:t>
            </a:fld>
            <a:endParaRPr lang="en-US" dirty="0"/>
          </a:p>
        </p:txBody>
      </p:sp>
    </p:spTree>
    <p:extLst>
      <p:ext uri="{BB962C8B-B14F-4D97-AF65-F5344CB8AC3E}">
        <p14:creationId xmlns:p14="http://schemas.microsoft.com/office/powerpoint/2010/main" val="333636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81261" y="68180"/>
            <a:ext cx="11983453" cy="1143000"/>
          </a:xfrm>
        </p:spPr>
        <p:txBody>
          <a:bodyPr rtlCol="0">
            <a:normAutofit fontScale="90000"/>
          </a:bodyPr>
          <a:lstStyle/>
          <a:p>
            <a:pPr>
              <a:defRPr/>
            </a:pPr>
            <a:r>
              <a:rPr lang="en-US" altLang="en-US" b="1" dirty="0">
                <a:solidFill>
                  <a:srgbClr val="0070C0"/>
                </a:solidFill>
                <a:latin typeface="Arial Black" panose="020B0A04020102020204" pitchFamily="34" charset="0"/>
              </a:rPr>
              <a:t>Demonstrations Of Healing By Apostles</a:t>
            </a:r>
            <a:endParaRPr lang="en-US" altLang="en-US" sz="3600" b="1" dirty="0">
              <a:solidFill>
                <a:srgbClr val="0070C0"/>
              </a:solidFill>
              <a:latin typeface="Arial Black" panose="020B0A04020102020204" pitchFamily="34" charset="0"/>
            </a:endParaRPr>
          </a:p>
        </p:txBody>
      </p:sp>
      <p:sp>
        <p:nvSpPr>
          <p:cNvPr id="38916" name="Rectangle 3"/>
          <p:cNvSpPr>
            <a:spLocks noGrp="1" noChangeArrowheads="1"/>
          </p:cNvSpPr>
          <p:nvPr>
            <p:ph type="body" sz="half" idx="1"/>
          </p:nvPr>
        </p:nvSpPr>
        <p:spPr>
          <a:xfrm>
            <a:off x="737937" y="1511962"/>
            <a:ext cx="5358063" cy="4279235"/>
          </a:xfrm>
        </p:spPr>
        <p:txBody>
          <a:bodyPr>
            <a:normAutofit/>
          </a:bodyPr>
          <a:lstStyle/>
          <a:p>
            <a:pPr>
              <a:lnSpc>
                <a:spcPct val="90000"/>
              </a:lnSpc>
            </a:pPr>
            <a:r>
              <a:rPr lang="en-US" altLang="en-US" b="1" dirty="0">
                <a:solidFill>
                  <a:srgbClr val="FF0000"/>
                </a:solidFill>
                <a:latin typeface="Arial Black" panose="020B0A04020102020204" pitchFamily="34" charset="0"/>
              </a:rPr>
              <a:t>Lame Man At Temple Gate </a:t>
            </a:r>
            <a:r>
              <a:rPr lang="en-US" altLang="en-US" b="1" dirty="0">
                <a:latin typeface="Arial Black" panose="020B0A04020102020204" pitchFamily="34" charset="0"/>
              </a:rPr>
              <a:t>- Acts 3:1-9</a:t>
            </a:r>
          </a:p>
          <a:p>
            <a:pPr>
              <a:lnSpc>
                <a:spcPct val="90000"/>
              </a:lnSpc>
            </a:pPr>
            <a:r>
              <a:rPr lang="en-US" altLang="en-US" b="1" dirty="0">
                <a:solidFill>
                  <a:srgbClr val="FF0000"/>
                </a:solidFill>
                <a:latin typeface="Arial Black" panose="020B0A04020102020204" pitchFamily="34" charset="0"/>
              </a:rPr>
              <a:t>Apostles’ Signs And Wonders </a:t>
            </a:r>
            <a:r>
              <a:rPr lang="en-US" altLang="en-US" b="1" dirty="0">
                <a:latin typeface="Arial Black" panose="020B0A04020102020204" pitchFamily="34" charset="0"/>
              </a:rPr>
              <a:t>- Acts 2:43</a:t>
            </a:r>
          </a:p>
          <a:p>
            <a:pPr>
              <a:lnSpc>
                <a:spcPct val="90000"/>
              </a:lnSpc>
            </a:pPr>
            <a:r>
              <a:rPr lang="en-US" altLang="en-US" b="1" dirty="0">
                <a:solidFill>
                  <a:srgbClr val="FF0000"/>
                </a:solidFill>
                <a:latin typeface="Arial Black" panose="020B0A04020102020204" pitchFamily="34" charset="0"/>
              </a:rPr>
              <a:t>Faith To Be Healed </a:t>
            </a:r>
            <a:r>
              <a:rPr lang="en-US" altLang="en-US" dirty="0">
                <a:latin typeface="Arial Black" panose="020B0A04020102020204" pitchFamily="34" charset="0"/>
              </a:rPr>
              <a:t>-</a:t>
            </a:r>
            <a:r>
              <a:rPr lang="en-US" altLang="en-US" b="1" dirty="0">
                <a:solidFill>
                  <a:srgbClr val="FF0000"/>
                </a:solidFill>
                <a:latin typeface="Arial Black" panose="020B0A04020102020204" pitchFamily="34" charset="0"/>
              </a:rPr>
              <a:t> </a:t>
            </a:r>
          </a:p>
          <a:p>
            <a:pPr>
              <a:lnSpc>
                <a:spcPct val="90000"/>
              </a:lnSpc>
              <a:buNone/>
            </a:pPr>
            <a:r>
              <a:rPr lang="en-US" altLang="en-US" b="1" dirty="0">
                <a:solidFill>
                  <a:srgbClr val="FF0000"/>
                </a:solidFill>
                <a:latin typeface="Arial Black" panose="020B0A04020102020204" pitchFamily="34" charset="0"/>
              </a:rPr>
              <a:t>  </a:t>
            </a:r>
            <a:r>
              <a:rPr lang="en-US" altLang="en-US" b="1" dirty="0">
                <a:latin typeface="Arial Black" panose="020B0A04020102020204" pitchFamily="34" charset="0"/>
              </a:rPr>
              <a:t>Acts 5:12-16</a:t>
            </a:r>
          </a:p>
        </p:txBody>
      </p:sp>
      <p:sp>
        <p:nvSpPr>
          <p:cNvPr id="38917" name="Rectangle 4"/>
          <p:cNvSpPr>
            <a:spLocks noGrp="1" noChangeArrowheads="1"/>
          </p:cNvSpPr>
          <p:nvPr>
            <p:ph type="body" sz="half" idx="2"/>
          </p:nvPr>
        </p:nvSpPr>
        <p:spPr>
          <a:xfrm>
            <a:off x="6224336" y="1544045"/>
            <a:ext cx="5358063" cy="4936965"/>
          </a:xfrm>
        </p:spPr>
        <p:txBody>
          <a:bodyPr>
            <a:normAutofit fontScale="92500" lnSpcReduction="10000"/>
          </a:bodyPr>
          <a:lstStyle/>
          <a:p>
            <a:pPr>
              <a:lnSpc>
                <a:spcPct val="90000"/>
              </a:lnSpc>
            </a:pPr>
            <a:r>
              <a:rPr lang="en-US" altLang="en-US" b="1" dirty="0">
                <a:solidFill>
                  <a:srgbClr val="FF0000"/>
                </a:solidFill>
                <a:latin typeface="Arial Black" panose="020B0A04020102020204" pitchFamily="34" charset="0"/>
              </a:rPr>
              <a:t>Healed A Paralytic Named Aeneas </a:t>
            </a:r>
            <a:r>
              <a:rPr lang="en-US" altLang="en-US" b="1" dirty="0">
                <a:latin typeface="Arial Black" panose="020B0A04020102020204" pitchFamily="34" charset="0"/>
              </a:rPr>
              <a:t>- Acts 9:32-35</a:t>
            </a:r>
          </a:p>
          <a:p>
            <a:pPr>
              <a:lnSpc>
                <a:spcPct val="90000"/>
              </a:lnSpc>
            </a:pPr>
            <a:r>
              <a:rPr lang="en-US" altLang="en-US" b="1" dirty="0">
                <a:solidFill>
                  <a:srgbClr val="FF0000"/>
                </a:solidFill>
                <a:latin typeface="Arial Black" panose="020B0A04020102020204" pitchFamily="34" charset="0"/>
              </a:rPr>
              <a:t>Healed Tabitha </a:t>
            </a:r>
            <a:r>
              <a:rPr lang="en-US" altLang="en-US" b="1" dirty="0">
                <a:latin typeface="Arial Black" panose="020B0A04020102020204" pitchFamily="34" charset="0"/>
              </a:rPr>
              <a:t>- Acts 9:36-43</a:t>
            </a:r>
          </a:p>
          <a:p>
            <a:r>
              <a:rPr lang="en-US" altLang="en-US" b="1" dirty="0">
                <a:solidFill>
                  <a:srgbClr val="FF0000"/>
                </a:solidFill>
                <a:latin typeface="Arial Black" panose="020B0A04020102020204" pitchFamily="34" charset="0"/>
              </a:rPr>
              <a:t>Crippled Man From Lystra </a:t>
            </a:r>
            <a:r>
              <a:rPr lang="en-US" altLang="en-US" b="1" dirty="0">
                <a:latin typeface="Arial Black" panose="020B0A04020102020204" pitchFamily="34" charset="0"/>
              </a:rPr>
              <a:t>- Acts 14:8-11</a:t>
            </a:r>
          </a:p>
          <a:p>
            <a:r>
              <a:rPr lang="en-US" altLang="en-US" b="1" dirty="0">
                <a:solidFill>
                  <a:srgbClr val="FF0000"/>
                </a:solidFill>
                <a:latin typeface="Arial Black" panose="020B0A04020102020204" pitchFamily="34" charset="0"/>
              </a:rPr>
              <a:t>Resurrection Of Eutychus </a:t>
            </a:r>
            <a:r>
              <a:rPr lang="en-US" altLang="en-US" b="1" dirty="0">
                <a:latin typeface="Arial Black" panose="020B0A04020102020204" pitchFamily="34" charset="0"/>
              </a:rPr>
              <a:t>-</a:t>
            </a:r>
            <a:r>
              <a:rPr lang="en-US" altLang="en-US" b="1" dirty="0">
                <a:solidFill>
                  <a:srgbClr val="FF0000"/>
                </a:solidFill>
                <a:latin typeface="Arial Black" panose="020B0A04020102020204" pitchFamily="34" charset="0"/>
              </a:rPr>
              <a:t> </a:t>
            </a:r>
            <a:r>
              <a:rPr lang="en-US" altLang="en-US" b="1" dirty="0">
                <a:latin typeface="Arial Black" panose="020B0A04020102020204" pitchFamily="34" charset="0"/>
              </a:rPr>
              <a:t>Acts 20:9-12</a:t>
            </a:r>
          </a:p>
          <a:p>
            <a:r>
              <a:rPr lang="en-US" altLang="en-US" b="1" dirty="0">
                <a:solidFill>
                  <a:srgbClr val="FF0000"/>
                </a:solidFill>
                <a:latin typeface="Arial Black" panose="020B0A04020102020204" pitchFamily="34" charset="0"/>
              </a:rPr>
              <a:t>Publius Father Healed Of Fever And Bleeding </a:t>
            </a:r>
            <a:r>
              <a:rPr lang="en-US" altLang="en-US" b="1" dirty="0">
                <a:latin typeface="Arial Black" panose="020B0A04020102020204" pitchFamily="34" charset="0"/>
              </a:rPr>
              <a:t>- Acts 28:7-9</a:t>
            </a:r>
          </a:p>
          <a:p>
            <a:r>
              <a:rPr lang="en-US" altLang="en-US" b="1" dirty="0">
                <a:solidFill>
                  <a:srgbClr val="FF0000"/>
                </a:solidFill>
                <a:latin typeface="Arial Black" panose="020B0A04020102020204" pitchFamily="34" charset="0"/>
              </a:rPr>
              <a:t>Philip In Samaria </a:t>
            </a:r>
            <a:r>
              <a:rPr lang="en-US" altLang="en-US" b="1" dirty="0">
                <a:latin typeface="Arial Black" panose="020B0A04020102020204" pitchFamily="34" charset="0"/>
              </a:rPr>
              <a:t>- Acts 8:6</a:t>
            </a:r>
          </a:p>
        </p:txBody>
      </p:sp>
      <p:pic>
        <p:nvPicPr>
          <p:cNvPr id="12290" name="Picture 2" descr="http://www.destinywordoftheday.com/wp-content/uploads/2013/04/Peters-shad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738" y="4592602"/>
            <a:ext cx="2819400" cy="203623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4CD584F-2111-49E7-88BF-31DE8E38A1F8}"/>
              </a:ext>
            </a:extLst>
          </p:cNvPr>
          <p:cNvSpPr>
            <a:spLocks noGrp="1"/>
          </p:cNvSpPr>
          <p:nvPr>
            <p:ph type="sldNum" sz="quarter" idx="12"/>
          </p:nvPr>
        </p:nvSpPr>
        <p:spPr/>
        <p:txBody>
          <a:bodyPr/>
          <a:lstStyle/>
          <a:p>
            <a:fld id="{8D29F2E5-1AE7-442E-B3F5-3B23207848E7}" type="slidenum">
              <a:rPr lang="en-US" smtClean="0"/>
              <a:t>32</a:t>
            </a:fld>
            <a:endParaRPr lang="en-US" dirty="0"/>
          </a:p>
        </p:txBody>
      </p:sp>
    </p:spTree>
    <p:extLst>
      <p:ext uri="{BB962C8B-B14F-4D97-AF65-F5344CB8AC3E}">
        <p14:creationId xmlns:p14="http://schemas.microsoft.com/office/powerpoint/2010/main" val="90864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C64C-F28F-4331-8725-91D05E2FF767}"/>
              </a:ext>
            </a:extLst>
          </p:cNvPr>
          <p:cNvSpPr>
            <a:spLocks noGrp="1"/>
          </p:cNvSpPr>
          <p:nvPr>
            <p:ph type="title"/>
          </p:nvPr>
        </p:nvSpPr>
        <p:spPr>
          <a:xfrm>
            <a:off x="1" y="32087"/>
            <a:ext cx="12047620" cy="1353804"/>
          </a:xfrm>
        </p:spPr>
        <p:txBody>
          <a:bodyPr/>
          <a:lstStyle/>
          <a:p>
            <a:pPr algn="ctr"/>
            <a:r>
              <a:rPr lang="en-US" dirty="0">
                <a:solidFill>
                  <a:srgbClr val="00B050"/>
                </a:solidFill>
                <a:latin typeface="Arial Black" panose="020B0A04020102020204" pitchFamily="34" charset="0"/>
              </a:rPr>
              <a:t>Power And Authority </a:t>
            </a:r>
            <a:br>
              <a:rPr lang="en-US" dirty="0">
                <a:solidFill>
                  <a:srgbClr val="00B050"/>
                </a:solidFill>
                <a:latin typeface="Arial Black" panose="020B0A04020102020204" pitchFamily="34" charset="0"/>
              </a:rPr>
            </a:br>
            <a:r>
              <a:rPr lang="en-US" dirty="0">
                <a:solidFill>
                  <a:srgbClr val="00B050"/>
                </a:solidFill>
                <a:latin typeface="Arial Black" panose="020B0A04020102020204" pitchFamily="34" charset="0"/>
              </a:rPr>
              <a:t>To Heal As Christ’s Disciples</a:t>
            </a:r>
          </a:p>
        </p:txBody>
      </p:sp>
      <p:sp>
        <p:nvSpPr>
          <p:cNvPr id="3" name="Content Placeholder 2">
            <a:extLst>
              <a:ext uri="{FF2B5EF4-FFF2-40B4-BE49-F238E27FC236}">
                <a16:creationId xmlns:a16="http://schemas.microsoft.com/office/drawing/2014/main" id="{8A1F4C22-59DB-4B8F-8622-1DBD27E19524}"/>
              </a:ext>
            </a:extLst>
          </p:cNvPr>
          <p:cNvSpPr>
            <a:spLocks noGrp="1"/>
          </p:cNvSpPr>
          <p:nvPr>
            <p:ph idx="1"/>
          </p:nvPr>
        </p:nvSpPr>
        <p:spPr>
          <a:xfrm>
            <a:off x="368967" y="1277187"/>
            <a:ext cx="11678653" cy="4655386"/>
          </a:xfrm>
        </p:spPr>
        <p:txBody>
          <a:bodyPr>
            <a:noAutofit/>
          </a:bodyPr>
          <a:lstStyle/>
          <a:p>
            <a:pPr>
              <a:lnSpc>
                <a:spcPct val="100000"/>
              </a:lnSpc>
              <a:spcBef>
                <a:spcPts val="0"/>
              </a:spcBef>
            </a:pPr>
            <a:r>
              <a:rPr lang="en-US" sz="2600" b="1" dirty="0">
                <a:latin typeface="Arial Black" panose="020B0A04020102020204" pitchFamily="34" charset="0"/>
              </a:rPr>
              <a:t>Where Does The Power And Authority Come From? “And Jesus Came And Spake Unto Them, Saying, All Power Is Given Unto Me In Heaven And In Earth.” </a:t>
            </a:r>
            <a:r>
              <a:rPr lang="en-US" sz="2600" b="1" dirty="0">
                <a:solidFill>
                  <a:srgbClr val="FF0000"/>
                </a:solidFill>
                <a:latin typeface="Arial Black" panose="020B0A04020102020204" pitchFamily="34" charset="0"/>
              </a:rPr>
              <a:t>(Matt. 28:18; John 5:19,30; John 8:28; John 7:16-18)</a:t>
            </a:r>
          </a:p>
          <a:p>
            <a:pPr marL="274320" lvl="1" indent="-457200">
              <a:lnSpc>
                <a:spcPct val="100000"/>
              </a:lnSpc>
              <a:spcBef>
                <a:spcPts val="0"/>
              </a:spcBef>
            </a:pPr>
            <a:endParaRPr lang="en-US" sz="2600" b="1" dirty="0">
              <a:latin typeface="Arial Black" panose="020B0A04020102020204" pitchFamily="34" charset="0"/>
            </a:endParaRPr>
          </a:p>
          <a:p>
            <a:pPr>
              <a:lnSpc>
                <a:spcPct val="100000"/>
              </a:lnSpc>
              <a:spcBef>
                <a:spcPts val="0"/>
              </a:spcBef>
            </a:pPr>
            <a:r>
              <a:rPr lang="en-US" sz="2600" b="1" dirty="0">
                <a:latin typeface="Arial Black" panose="020B0A04020102020204" pitchFamily="34" charset="0"/>
              </a:rPr>
              <a:t>Jesus Gave The Power And Authority To The Disciples Through The Holy Spirit.  They Had To Wait For The Holy Spirit To Come Upon Them.  </a:t>
            </a:r>
            <a:r>
              <a:rPr lang="en-US" sz="2600" b="1" dirty="0">
                <a:solidFill>
                  <a:srgbClr val="FF0000"/>
                </a:solidFill>
                <a:latin typeface="Arial Black" panose="020B0A04020102020204" pitchFamily="34" charset="0"/>
              </a:rPr>
              <a:t>(Acts 2: 1-4; </a:t>
            </a:r>
            <a:r>
              <a:rPr lang="en-US" altLang="en-US" sz="2600" b="1" dirty="0">
                <a:solidFill>
                  <a:srgbClr val="FF0000"/>
                </a:solidFill>
                <a:latin typeface="Arial Black" panose="020B0A04020102020204" pitchFamily="34" charset="0"/>
              </a:rPr>
              <a:t>Matt 10:1; Luke 10:19; Matt. 10:8)</a:t>
            </a:r>
          </a:p>
          <a:p>
            <a:pPr marL="274320" lvl="1" indent="-457200">
              <a:lnSpc>
                <a:spcPct val="100000"/>
              </a:lnSpc>
              <a:spcBef>
                <a:spcPts val="0"/>
              </a:spcBef>
              <a:buNone/>
            </a:pPr>
            <a:endParaRPr lang="en-US" altLang="en-US" sz="2600" b="1" dirty="0">
              <a:latin typeface="Arial Black" panose="020B0A04020102020204" pitchFamily="34" charset="0"/>
            </a:endParaRPr>
          </a:p>
          <a:p>
            <a:pPr>
              <a:lnSpc>
                <a:spcPct val="100000"/>
              </a:lnSpc>
              <a:spcBef>
                <a:spcPts val="0"/>
              </a:spcBef>
            </a:pPr>
            <a:r>
              <a:rPr lang="en-US" sz="2600" b="1" dirty="0">
                <a:latin typeface="Arial Black" panose="020B0A04020102020204" pitchFamily="34" charset="0"/>
              </a:rPr>
              <a:t>As Believers Of Jesus Christ We Are Authorized Representatives Of God With All Of The Power And Authority To Carry Out His Instructions And Directions.  </a:t>
            </a:r>
            <a:r>
              <a:rPr lang="en-US" sz="2600" b="1" dirty="0">
                <a:solidFill>
                  <a:srgbClr val="FF0000"/>
                </a:solidFill>
                <a:latin typeface="Arial Black" panose="020B0A04020102020204" pitchFamily="34" charset="0"/>
              </a:rPr>
              <a:t>(Mark 16:15-18)</a:t>
            </a:r>
          </a:p>
          <a:p>
            <a:pPr marL="0" indent="0">
              <a:buNone/>
            </a:pPr>
            <a:endParaRPr lang="en-US" sz="2400" dirty="0"/>
          </a:p>
        </p:txBody>
      </p:sp>
      <p:sp>
        <p:nvSpPr>
          <p:cNvPr id="4" name="Slide Number Placeholder 3">
            <a:extLst>
              <a:ext uri="{FF2B5EF4-FFF2-40B4-BE49-F238E27FC236}">
                <a16:creationId xmlns:a16="http://schemas.microsoft.com/office/drawing/2014/main" id="{D9FD32B5-F906-469D-8030-497B9FC9A3F1}"/>
              </a:ext>
            </a:extLst>
          </p:cNvPr>
          <p:cNvSpPr>
            <a:spLocks noGrp="1"/>
          </p:cNvSpPr>
          <p:nvPr>
            <p:ph type="sldNum" sz="quarter" idx="12"/>
          </p:nvPr>
        </p:nvSpPr>
        <p:spPr/>
        <p:txBody>
          <a:bodyPr/>
          <a:lstStyle/>
          <a:p>
            <a:fld id="{8D29F2E5-1AE7-442E-B3F5-3B23207848E7}" type="slidenum">
              <a:rPr lang="en-US" smtClean="0"/>
              <a:t>33</a:t>
            </a:fld>
            <a:endParaRPr lang="en-US" dirty="0"/>
          </a:p>
        </p:txBody>
      </p:sp>
    </p:spTree>
    <p:extLst>
      <p:ext uri="{BB962C8B-B14F-4D97-AF65-F5344CB8AC3E}">
        <p14:creationId xmlns:p14="http://schemas.microsoft.com/office/powerpoint/2010/main" val="388783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6532" y="234949"/>
            <a:ext cx="12145468" cy="1325563"/>
          </a:xfrm>
        </p:spPr>
        <p:txBody>
          <a:bodyPr rtlCol="0">
            <a:normAutofit/>
          </a:bodyPr>
          <a:lstStyle/>
          <a:p>
            <a:pPr algn="ctr">
              <a:defRPr/>
            </a:pPr>
            <a:r>
              <a:rPr lang="en-US" altLang="en-US" b="1" dirty="0">
                <a:solidFill>
                  <a:srgbClr val="00B050"/>
                </a:solidFill>
                <a:latin typeface="Arial Black" panose="020B0A04020102020204" pitchFamily="34" charset="0"/>
              </a:rPr>
              <a:t>Power And Authority To Heal As Christ’s Disciples </a:t>
            </a:r>
            <a:r>
              <a:rPr lang="en-US" altLang="en-US" sz="3200" b="1" dirty="0">
                <a:solidFill>
                  <a:srgbClr val="00B050"/>
                </a:solidFill>
                <a:latin typeface="Arial Black" panose="020B0A04020102020204" pitchFamily="34" charset="0"/>
              </a:rPr>
              <a:t>(Cont’d)</a:t>
            </a:r>
          </a:p>
        </p:txBody>
      </p:sp>
      <p:sp>
        <p:nvSpPr>
          <p:cNvPr id="39940" name="Rectangle 3"/>
          <p:cNvSpPr>
            <a:spLocks noGrp="1" noChangeArrowheads="1"/>
          </p:cNvSpPr>
          <p:nvPr>
            <p:ph idx="1"/>
          </p:nvPr>
        </p:nvSpPr>
        <p:spPr>
          <a:xfrm>
            <a:off x="374754" y="2018129"/>
            <a:ext cx="11398146" cy="4351338"/>
          </a:xfrm>
        </p:spPr>
        <p:txBody>
          <a:bodyPr>
            <a:noAutofit/>
          </a:bodyPr>
          <a:lstStyle/>
          <a:p>
            <a:r>
              <a:rPr lang="en-US" altLang="en-US" b="1" dirty="0">
                <a:solidFill>
                  <a:srgbClr val="FF0000"/>
                </a:solidFill>
                <a:latin typeface="Arial Black" panose="020B0A04020102020204" pitchFamily="34" charset="0"/>
              </a:rPr>
              <a:t>Matt 10:1  </a:t>
            </a:r>
            <a:r>
              <a:rPr lang="en-US" altLang="en-US" b="1" dirty="0">
                <a:latin typeface="Arial Black" panose="020B0A04020102020204" pitchFamily="34" charset="0"/>
              </a:rPr>
              <a:t>“He Called His Twelve Disciples To Him And Gave Them Authority To Drive Out Evil Spirits And To Heal </a:t>
            </a:r>
            <a:r>
              <a:rPr lang="en-US" altLang="en-US" b="1" i="1" dirty="0">
                <a:solidFill>
                  <a:srgbClr val="FF0000"/>
                </a:solidFill>
                <a:latin typeface="Arial Black" panose="020B0A04020102020204" pitchFamily="34" charset="0"/>
              </a:rPr>
              <a:t>EVERY</a:t>
            </a:r>
            <a:r>
              <a:rPr lang="en-US" altLang="en-US" b="1" dirty="0">
                <a:solidFill>
                  <a:srgbClr val="FF0000"/>
                </a:solidFill>
                <a:latin typeface="Arial Black" panose="020B0A04020102020204" pitchFamily="34" charset="0"/>
              </a:rPr>
              <a:t> </a:t>
            </a:r>
            <a:r>
              <a:rPr lang="en-US" altLang="en-US" b="1" dirty="0">
                <a:latin typeface="Arial Black" panose="020B0A04020102020204" pitchFamily="34" charset="0"/>
              </a:rPr>
              <a:t>Disease And Sickness.” </a:t>
            </a:r>
          </a:p>
          <a:p>
            <a:pPr marL="0" indent="0">
              <a:buNone/>
            </a:pPr>
            <a:endParaRPr lang="en-US" altLang="en-US" b="1" dirty="0">
              <a:latin typeface="Arial Black" panose="020B0A04020102020204" pitchFamily="34" charset="0"/>
            </a:endParaRPr>
          </a:p>
          <a:p>
            <a:r>
              <a:rPr lang="en-US" altLang="en-US" b="1" dirty="0">
                <a:solidFill>
                  <a:srgbClr val="FF0000"/>
                </a:solidFill>
                <a:latin typeface="Arial Black" panose="020B0A04020102020204" pitchFamily="34" charset="0"/>
              </a:rPr>
              <a:t>Matt. 10:8  </a:t>
            </a:r>
            <a:r>
              <a:rPr lang="en-US" altLang="en-US" b="1" dirty="0">
                <a:latin typeface="Arial Black" panose="020B0A04020102020204" pitchFamily="34" charset="0"/>
              </a:rPr>
              <a:t>“Heal The Sick, Raise The Dead, Cleanse Those Who Have Leprosy, Drive Out The Demons.”</a:t>
            </a:r>
          </a:p>
          <a:p>
            <a:pPr marL="0" indent="0">
              <a:buNone/>
            </a:pPr>
            <a:endParaRPr lang="en-US" altLang="en-US" sz="2000" b="1" dirty="0"/>
          </a:p>
          <a:p>
            <a:pPr marL="0" indent="0">
              <a:buNone/>
            </a:pPr>
            <a:endParaRPr lang="en-US" altLang="en-US" sz="2000" b="1" dirty="0"/>
          </a:p>
          <a:p>
            <a:endParaRPr lang="en-US" altLang="en-US" sz="2000" b="1" dirty="0"/>
          </a:p>
        </p:txBody>
      </p:sp>
      <p:sp>
        <p:nvSpPr>
          <p:cNvPr id="2" name="Content Placeholder 1"/>
          <p:cNvSpPr>
            <a:spLocks noGrp="1"/>
          </p:cNvSpPr>
          <p:nvPr>
            <p:ph sz="half" idx="4294967295"/>
          </p:nvPr>
        </p:nvSpPr>
        <p:spPr>
          <a:xfrm>
            <a:off x="8153400" y="1600200"/>
            <a:ext cx="4038600" cy="4525963"/>
          </a:xfrm>
        </p:spPr>
        <p:txBody>
          <a:bodyPr>
            <a:normAutofit/>
          </a:bodyPr>
          <a:lstStyle/>
          <a:p>
            <a:endParaRPr lang="en-US" altLang="en-US" sz="2000" b="1" dirty="0"/>
          </a:p>
          <a:p>
            <a:r>
              <a:rPr lang="en-US" sz="2000" dirty="0"/>
              <a:t>   </a:t>
            </a:r>
          </a:p>
        </p:txBody>
      </p:sp>
      <p:pic>
        <p:nvPicPr>
          <p:cNvPr id="7" name="Picture 3" descr="C:\Users\Mike Stelzer\AppData\Local\Microsoft\Windows\Temporary Internet Files\Content.IE5\37ND7V23\MC9000577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3699" y="4941639"/>
            <a:ext cx="1933101" cy="160383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ACEDE30-3423-408F-BFE9-85338982BB9E}"/>
              </a:ext>
            </a:extLst>
          </p:cNvPr>
          <p:cNvSpPr>
            <a:spLocks noGrp="1"/>
          </p:cNvSpPr>
          <p:nvPr>
            <p:ph type="sldNum" sz="quarter" idx="12"/>
          </p:nvPr>
        </p:nvSpPr>
        <p:spPr/>
        <p:txBody>
          <a:bodyPr/>
          <a:lstStyle/>
          <a:p>
            <a:fld id="{8D29F2E5-1AE7-442E-B3F5-3B23207848E7}" type="slidenum">
              <a:rPr lang="en-US" smtClean="0"/>
              <a:t>34</a:t>
            </a:fld>
            <a:endParaRPr lang="en-US" dirty="0"/>
          </a:p>
        </p:txBody>
      </p:sp>
    </p:spTree>
    <p:extLst>
      <p:ext uri="{BB962C8B-B14F-4D97-AF65-F5344CB8AC3E}">
        <p14:creationId xmlns:p14="http://schemas.microsoft.com/office/powerpoint/2010/main" val="366909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0" y="151608"/>
            <a:ext cx="11831730" cy="1143000"/>
          </a:xfrm>
        </p:spPr>
        <p:txBody>
          <a:bodyPr>
            <a:noAutofit/>
          </a:bodyPr>
          <a:lstStyle/>
          <a:p>
            <a:pPr algn="ctr"/>
            <a:r>
              <a:rPr lang="en-US" altLang="en-US" b="1" dirty="0">
                <a:solidFill>
                  <a:srgbClr val="00B050"/>
                </a:solidFill>
                <a:latin typeface="Arial Black" panose="020B0A04020102020204" pitchFamily="34" charset="0"/>
              </a:rPr>
              <a:t>Power And Authority To Heal As Christ’s Disciples </a:t>
            </a:r>
            <a:r>
              <a:rPr lang="en-US" altLang="en-US" sz="3200" b="1" dirty="0">
                <a:solidFill>
                  <a:srgbClr val="00B050"/>
                </a:solidFill>
                <a:latin typeface="Arial Black" panose="020B0A04020102020204" pitchFamily="34" charset="0"/>
              </a:rPr>
              <a:t>(Cont’d)</a:t>
            </a:r>
            <a:endParaRPr lang="en-US" sz="3200"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595563" y="799308"/>
            <a:ext cx="11000873" cy="5714999"/>
          </a:xfrm>
        </p:spPr>
        <p:txBody>
          <a:bodyPr>
            <a:normAutofit fontScale="62500" lnSpcReduction="20000"/>
          </a:bodyPr>
          <a:lstStyle/>
          <a:p>
            <a:endParaRPr lang="en-US" altLang="en-US" i="1" dirty="0"/>
          </a:p>
          <a:p>
            <a:pPr marL="512064" indent="-512064">
              <a:lnSpc>
                <a:spcPct val="110000"/>
              </a:lnSpc>
              <a:buNone/>
            </a:pPr>
            <a:endParaRPr lang="en-US" altLang="en-US" sz="3200" b="1" dirty="0">
              <a:latin typeface="Arial Black" panose="020B0A04020102020204" pitchFamily="34" charset="0"/>
            </a:endParaRPr>
          </a:p>
          <a:p>
            <a:pPr marL="512064" indent="-512064">
              <a:lnSpc>
                <a:spcPct val="110000"/>
              </a:lnSpc>
            </a:pPr>
            <a:r>
              <a:rPr lang="en-US" altLang="en-US" sz="4200" b="1" dirty="0">
                <a:solidFill>
                  <a:srgbClr val="FF0000"/>
                </a:solidFill>
                <a:latin typeface="Arial Black" panose="020B0A04020102020204" pitchFamily="34" charset="0"/>
              </a:rPr>
              <a:t>Luke 10:19  </a:t>
            </a:r>
            <a:r>
              <a:rPr lang="en-US" altLang="en-US" sz="4200" b="1" dirty="0">
                <a:latin typeface="Arial Black" panose="020B0A04020102020204" pitchFamily="34" charset="0"/>
              </a:rPr>
              <a:t>“I Have Given You Authority To Trample On Snakes And Scorpions And To Overcome </a:t>
            </a:r>
            <a:r>
              <a:rPr lang="en-US" altLang="en-US" sz="4200" b="1" i="1" dirty="0">
                <a:solidFill>
                  <a:srgbClr val="FF0000"/>
                </a:solidFill>
                <a:latin typeface="Arial Black" panose="020B0A04020102020204" pitchFamily="34" charset="0"/>
              </a:rPr>
              <a:t>All</a:t>
            </a:r>
            <a:r>
              <a:rPr lang="en-US" altLang="en-US" sz="4200" b="1" dirty="0">
                <a:solidFill>
                  <a:srgbClr val="FF0000"/>
                </a:solidFill>
                <a:latin typeface="Arial Black" panose="020B0A04020102020204" pitchFamily="34" charset="0"/>
              </a:rPr>
              <a:t> </a:t>
            </a:r>
            <a:r>
              <a:rPr lang="en-US" altLang="en-US" sz="4200" b="1" dirty="0">
                <a:latin typeface="Arial Black" panose="020B0A04020102020204" pitchFamily="34" charset="0"/>
              </a:rPr>
              <a:t>The Power Of The Enemy; Nothing Will Harm You. However, Do Not Rejoice That The Spirits Submit To You, But Rejoice That Your Names Are Written In Heaven.”</a:t>
            </a:r>
          </a:p>
          <a:p>
            <a:pPr marL="512064" indent="-512064">
              <a:lnSpc>
                <a:spcPct val="110000"/>
              </a:lnSpc>
            </a:pPr>
            <a:endParaRPr lang="en-US" altLang="en-US" sz="4200" b="1" dirty="0">
              <a:latin typeface="Arial Black" panose="020B0A04020102020204" pitchFamily="34" charset="0"/>
            </a:endParaRPr>
          </a:p>
          <a:p>
            <a:pPr marL="512064" indent="-512064">
              <a:lnSpc>
                <a:spcPct val="110000"/>
              </a:lnSpc>
            </a:pPr>
            <a:r>
              <a:rPr lang="en-US" altLang="en-US" sz="4200" b="1" dirty="0">
                <a:solidFill>
                  <a:srgbClr val="FF0000"/>
                </a:solidFill>
                <a:latin typeface="Arial Black" panose="020B0A04020102020204" pitchFamily="34" charset="0"/>
              </a:rPr>
              <a:t>Mark 16:17 </a:t>
            </a:r>
            <a:r>
              <a:rPr lang="en-US" altLang="en-US" sz="4200" b="1" dirty="0">
                <a:latin typeface="Arial Black" panose="020B0A04020102020204" pitchFamily="34" charset="0"/>
              </a:rPr>
              <a:t>“And These Signs Will Accompany Those Who Believe: In My Name They Will Drive Out Demons; They Will Speak With New Tongues; They Will Pick Up Snakes With Their Hands; And When They Drink Deadly Poison, It Will Not Hurt Them At All; They Will Place Their Hands On Sick People, And They Will Get Well.”</a:t>
            </a:r>
          </a:p>
          <a:p>
            <a:pPr marL="0" indent="0">
              <a:buNone/>
            </a:pPr>
            <a:endParaRPr lang="en-US" dirty="0"/>
          </a:p>
        </p:txBody>
      </p:sp>
      <p:sp>
        <p:nvSpPr>
          <p:cNvPr id="4" name="Slide Number Placeholder 3">
            <a:extLst>
              <a:ext uri="{FF2B5EF4-FFF2-40B4-BE49-F238E27FC236}">
                <a16:creationId xmlns:a16="http://schemas.microsoft.com/office/drawing/2014/main" id="{4213D1C3-5903-4C10-AD1F-5CA6AE170731}"/>
              </a:ext>
            </a:extLst>
          </p:cNvPr>
          <p:cNvSpPr>
            <a:spLocks noGrp="1"/>
          </p:cNvSpPr>
          <p:nvPr>
            <p:ph type="sldNum" sz="quarter" idx="12"/>
          </p:nvPr>
        </p:nvSpPr>
        <p:spPr/>
        <p:txBody>
          <a:bodyPr/>
          <a:lstStyle/>
          <a:p>
            <a:fld id="{8D29F2E5-1AE7-442E-B3F5-3B23207848E7}" type="slidenum">
              <a:rPr lang="en-US" smtClean="0"/>
              <a:t>35</a:t>
            </a:fld>
            <a:endParaRPr lang="en-US" dirty="0"/>
          </a:p>
        </p:txBody>
      </p:sp>
    </p:spTree>
    <p:extLst>
      <p:ext uri="{BB962C8B-B14F-4D97-AF65-F5344CB8AC3E}">
        <p14:creationId xmlns:p14="http://schemas.microsoft.com/office/powerpoint/2010/main" val="1618741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499C0-D193-49F4-B3EF-A8ABAF5ED8BB}"/>
              </a:ext>
            </a:extLst>
          </p:cNvPr>
          <p:cNvSpPr>
            <a:spLocks noGrp="1"/>
          </p:cNvSpPr>
          <p:nvPr>
            <p:ph type="title"/>
          </p:nvPr>
        </p:nvSpPr>
        <p:spPr>
          <a:xfrm>
            <a:off x="197370" y="-249467"/>
            <a:ext cx="11797259" cy="1325563"/>
          </a:xfrm>
        </p:spPr>
        <p:txBody>
          <a:bodyPr/>
          <a:lstStyle/>
          <a:p>
            <a:pPr algn="ctr"/>
            <a:r>
              <a:rPr lang="en-US" dirty="0">
                <a:solidFill>
                  <a:srgbClr val="00B050"/>
                </a:solidFill>
                <a:latin typeface="Arial Black" panose="020B0A04020102020204" pitchFamily="34" charset="0"/>
              </a:rPr>
              <a:t>Demonstration Of Disciple’s Healing</a:t>
            </a:r>
          </a:p>
        </p:txBody>
      </p:sp>
      <p:sp>
        <p:nvSpPr>
          <p:cNvPr id="5" name="Content Placeholder 4">
            <a:extLst>
              <a:ext uri="{FF2B5EF4-FFF2-40B4-BE49-F238E27FC236}">
                <a16:creationId xmlns:a16="http://schemas.microsoft.com/office/drawing/2014/main" id="{1D4456D6-ACDA-4969-A480-A78B2C8478B7}"/>
              </a:ext>
            </a:extLst>
          </p:cNvPr>
          <p:cNvSpPr>
            <a:spLocks noGrp="1"/>
          </p:cNvSpPr>
          <p:nvPr>
            <p:ph idx="1"/>
          </p:nvPr>
        </p:nvSpPr>
        <p:spPr>
          <a:xfrm>
            <a:off x="299803" y="839449"/>
            <a:ext cx="11269345" cy="6565692"/>
          </a:xfrm>
        </p:spPr>
        <p:txBody>
          <a:bodyPr>
            <a:normAutofit fontScale="70000" lnSpcReduction="20000"/>
          </a:bodyPr>
          <a:lstStyle/>
          <a:p>
            <a:pPr marL="0" indent="0">
              <a:lnSpc>
                <a:spcPct val="110000"/>
              </a:lnSpc>
              <a:buNone/>
            </a:pPr>
            <a:r>
              <a:rPr lang="en-US" sz="4000" dirty="0">
                <a:latin typeface="Arial Black" panose="020B0A04020102020204" pitchFamily="34" charset="0"/>
              </a:rPr>
              <a:t>1.  </a:t>
            </a:r>
            <a:r>
              <a:rPr lang="en-US" sz="4000" dirty="0">
                <a:solidFill>
                  <a:srgbClr val="00B050"/>
                </a:solidFill>
                <a:latin typeface="Arial Black" panose="020B0A04020102020204" pitchFamily="34" charset="0"/>
              </a:rPr>
              <a:t>Appointed Seventy-Two </a:t>
            </a:r>
            <a:r>
              <a:rPr lang="en-US" sz="4000" dirty="0">
                <a:latin typeface="Arial Black" panose="020B0A04020102020204" pitchFamily="34" charset="0"/>
              </a:rPr>
              <a:t>And Sent Them Out.  </a:t>
            </a:r>
          </a:p>
          <a:p>
            <a:pPr marL="0" indent="0">
              <a:lnSpc>
                <a:spcPct val="110000"/>
              </a:lnSpc>
              <a:buNone/>
            </a:pPr>
            <a:r>
              <a:rPr lang="en-US" sz="4000" dirty="0">
                <a:latin typeface="Arial Black" panose="020B0A04020102020204" pitchFamily="34" charset="0"/>
              </a:rPr>
              <a:t>     They Healed The Sick, Preached The Kingdom</a:t>
            </a:r>
          </a:p>
          <a:p>
            <a:pPr marL="0" indent="0">
              <a:lnSpc>
                <a:spcPct val="110000"/>
              </a:lnSpc>
              <a:buNone/>
            </a:pPr>
            <a:r>
              <a:rPr lang="en-US" sz="4000" dirty="0">
                <a:latin typeface="Arial Black" panose="020B0A04020102020204" pitchFamily="34" charset="0"/>
              </a:rPr>
              <a:t>     Is Near, And Even The Demons Submit To Us In Your   </a:t>
            </a:r>
          </a:p>
          <a:p>
            <a:pPr marL="0" indent="0">
              <a:lnSpc>
                <a:spcPct val="110000"/>
              </a:lnSpc>
              <a:buNone/>
            </a:pPr>
            <a:r>
              <a:rPr lang="en-US" sz="4000" dirty="0">
                <a:latin typeface="Arial Black" panose="020B0A04020102020204" pitchFamily="34" charset="0"/>
              </a:rPr>
              <a:t>     Name.</a:t>
            </a:r>
            <a:r>
              <a:rPr lang="en-US" sz="4000" dirty="0">
                <a:solidFill>
                  <a:srgbClr val="FF0000"/>
                </a:solidFill>
                <a:latin typeface="Arial Black" panose="020B0A04020102020204" pitchFamily="34" charset="0"/>
              </a:rPr>
              <a:t> (Luke 10:1-17)</a:t>
            </a:r>
            <a:endParaRPr lang="en-US" sz="4000" dirty="0">
              <a:latin typeface="Arial Black" panose="020B0A04020102020204" pitchFamily="34" charset="0"/>
            </a:endParaRPr>
          </a:p>
          <a:p>
            <a:pPr marL="0" indent="0">
              <a:buNone/>
            </a:pPr>
            <a:endParaRPr lang="en-US" sz="4000" dirty="0">
              <a:latin typeface="Arial Black" panose="020B0A04020102020204" pitchFamily="34" charset="0"/>
            </a:endParaRPr>
          </a:p>
          <a:p>
            <a:pPr marL="0" indent="0">
              <a:buNone/>
            </a:pPr>
            <a:r>
              <a:rPr lang="en-US" sz="4000" dirty="0">
                <a:latin typeface="Arial Black" panose="020B0A04020102020204" pitchFamily="34" charset="0"/>
              </a:rPr>
              <a:t>2.  </a:t>
            </a:r>
            <a:r>
              <a:rPr lang="en-US" sz="4000" b="1" dirty="0">
                <a:solidFill>
                  <a:srgbClr val="00B050"/>
                </a:solidFill>
                <a:latin typeface="Arial Black" panose="020B0A04020102020204" pitchFamily="34" charset="0"/>
              </a:rPr>
              <a:t>Disciple Ananias </a:t>
            </a:r>
            <a:r>
              <a:rPr lang="en-US" sz="4000" dirty="0">
                <a:latin typeface="Arial Black" panose="020B0A04020102020204" pitchFamily="34" charset="0"/>
              </a:rPr>
              <a:t>Laid Hands On Paul And      </a:t>
            </a:r>
          </a:p>
          <a:p>
            <a:pPr marL="0" indent="0">
              <a:buNone/>
            </a:pPr>
            <a:r>
              <a:rPr lang="en-US" sz="4000" dirty="0">
                <a:latin typeface="Arial Black" panose="020B0A04020102020204" pitchFamily="34" charset="0"/>
              </a:rPr>
              <a:t>     Restored His Sight And Filled Him With The </a:t>
            </a:r>
          </a:p>
          <a:p>
            <a:pPr marL="0" indent="0">
              <a:buNone/>
            </a:pPr>
            <a:r>
              <a:rPr lang="en-US" sz="4000" dirty="0">
                <a:latin typeface="Arial Black" panose="020B0A04020102020204" pitchFamily="34" charset="0"/>
              </a:rPr>
              <a:t>     Holy Spirit. </a:t>
            </a:r>
            <a:r>
              <a:rPr lang="en-US" sz="4000" dirty="0">
                <a:solidFill>
                  <a:srgbClr val="FF0000"/>
                </a:solidFill>
                <a:latin typeface="Arial Black" panose="020B0A04020102020204" pitchFamily="34" charset="0"/>
              </a:rPr>
              <a:t>(Acts 9:1-19)</a:t>
            </a:r>
          </a:p>
          <a:p>
            <a:pPr marL="0" indent="0">
              <a:buNone/>
            </a:pPr>
            <a:endParaRPr lang="en-US" sz="4000" dirty="0">
              <a:latin typeface="Arial Black" panose="020B0A04020102020204" pitchFamily="34" charset="0"/>
            </a:endParaRPr>
          </a:p>
          <a:p>
            <a:pPr marL="0" indent="0">
              <a:buNone/>
            </a:pPr>
            <a:r>
              <a:rPr lang="en-US" sz="4000" dirty="0">
                <a:latin typeface="Arial Black" panose="020B0A04020102020204" pitchFamily="34" charset="0"/>
              </a:rPr>
              <a:t>3.  </a:t>
            </a:r>
            <a:r>
              <a:rPr lang="en-US" sz="4000" b="1" dirty="0">
                <a:solidFill>
                  <a:srgbClr val="00B050"/>
                </a:solidFill>
                <a:latin typeface="Arial Black" panose="020B0A04020102020204" pitchFamily="34" charset="0"/>
              </a:rPr>
              <a:t>Stephen</a:t>
            </a:r>
            <a:r>
              <a:rPr lang="en-US" sz="4000" dirty="0">
                <a:latin typeface="Arial Black" panose="020B0A04020102020204" pitchFamily="34" charset="0"/>
              </a:rPr>
              <a:t> Was Full Of Faith, Grace, And The Power Of   </a:t>
            </a:r>
          </a:p>
          <a:p>
            <a:pPr marL="0" indent="0">
              <a:buNone/>
            </a:pPr>
            <a:r>
              <a:rPr lang="en-US" sz="4000" dirty="0">
                <a:latin typeface="Arial Black" panose="020B0A04020102020204" pitchFamily="34" charset="0"/>
              </a:rPr>
              <a:t>     The Holy Spirit Did Miraculous Signs </a:t>
            </a:r>
          </a:p>
          <a:p>
            <a:pPr marL="0" indent="0">
              <a:buNone/>
            </a:pPr>
            <a:r>
              <a:rPr lang="en-US" sz="4000" dirty="0">
                <a:solidFill>
                  <a:srgbClr val="FF0000"/>
                </a:solidFill>
                <a:latin typeface="Arial Black" panose="020B0A04020102020204" pitchFamily="34" charset="0"/>
              </a:rPr>
              <a:t>     (Acts 6:5-8)</a:t>
            </a:r>
          </a:p>
          <a:p>
            <a:pPr marL="0" indent="0">
              <a:buNone/>
            </a:pPr>
            <a:r>
              <a:rPr lang="en-US" sz="4400" dirty="0">
                <a:latin typeface="Arial Black" panose="020B0A04020102020204" pitchFamily="34" charset="0"/>
              </a:rPr>
              <a:t> </a:t>
            </a:r>
          </a:p>
          <a:p>
            <a:pPr marL="0" indent="0">
              <a:buNone/>
            </a:pPr>
            <a:endParaRPr lang="en-US" dirty="0"/>
          </a:p>
        </p:txBody>
      </p:sp>
      <p:sp>
        <p:nvSpPr>
          <p:cNvPr id="2" name="Slide Number Placeholder 1">
            <a:extLst>
              <a:ext uri="{FF2B5EF4-FFF2-40B4-BE49-F238E27FC236}">
                <a16:creationId xmlns:a16="http://schemas.microsoft.com/office/drawing/2014/main" id="{5670A39A-4F82-4AC9-8038-3DF3BA354574}"/>
              </a:ext>
            </a:extLst>
          </p:cNvPr>
          <p:cNvSpPr>
            <a:spLocks noGrp="1"/>
          </p:cNvSpPr>
          <p:nvPr>
            <p:ph type="sldNum" sz="quarter" idx="12"/>
          </p:nvPr>
        </p:nvSpPr>
        <p:spPr/>
        <p:txBody>
          <a:bodyPr/>
          <a:lstStyle/>
          <a:p>
            <a:fld id="{8D29F2E5-1AE7-442E-B3F5-3B23207848E7}" type="slidenum">
              <a:rPr lang="en-US" smtClean="0"/>
              <a:t>36</a:t>
            </a:fld>
            <a:endParaRPr lang="en-US" dirty="0"/>
          </a:p>
        </p:txBody>
      </p:sp>
    </p:spTree>
    <p:extLst>
      <p:ext uri="{BB962C8B-B14F-4D97-AF65-F5344CB8AC3E}">
        <p14:creationId xmlns:p14="http://schemas.microsoft.com/office/powerpoint/2010/main" val="275510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ACB7A-3FEE-4531-89B4-76D324A65739}"/>
              </a:ext>
            </a:extLst>
          </p:cNvPr>
          <p:cNvSpPr>
            <a:spLocks noGrp="1"/>
          </p:cNvSpPr>
          <p:nvPr>
            <p:ph type="sldNum" sz="quarter" idx="12"/>
          </p:nvPr>
        </p:nvSpPr>
        <p:spPr/>
        <p:txBody>
          <a:bodyPr/>
          <a:lstStyle/>
          <a:p>
            <a:fld id="{8D29F2E5-1AE7-442E-B3F5-3B23207848E7}" type="slidenum">
              <a:rPr lang="en-US" smtClean="0"/>
              <a:t>37</a:t>
            </a:fld>
            <a:endParaRPr lang="en-US" dirty="0"/>
          </a:p>
        </p:txBody>
      </p:sp>
      <p:pic>
        <p:nvPicPr>
          <p:cNvPr id="6" name="Picture 5">
            <a:extLst>
              <a:ext uri="{FF2B5EF4-FFF2-40B4-BE49-F238E27FC236}">
                <a16:creationId xmlns:a16="http://schemas.microsoft.com/office/drawing/2014/main" id="{CBFE991D-C4D8-49B3-83B7-93AF6059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4773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5803C7-4DDE-4904-B8FC-F6BA1E94C2B2}"/>
              </a:ext>
            </a:extLst>
          </p:cNvPr>
          <p:cNvSpPr>
            <a:spLocks noGrp="1"/>
          </p:cNvSpPr>
          <p:nvPr>
            <p:ph type="sldNum" sz="quarter" idx="12"/>
          </p:nvPr>
        </p:nvSpPr>
        <p:spPr/>
        <p:txBody>
          <a:bodyPr/>
          <a:lstStyle/>
          <a:p>
            <a:fld id="{8D29F2E5-1AE7-442E-B3F5-3B23207848E7}" type="slidenum">
              <a:rPr lang="en-US" smtClean="0"/>
              <a:t>38</a:t>
            </a:fld>
            <a:endParaRPr lang="en-US" dirty="0"/>
          </a:p>
        </p:txBody>
      </p:sp>
      <p:sp>
        <p:nvSpPr>
          <p:cNvPr id="4" name="Title 3">
            <a:extLst>
              <a:ext uri="{FF2B5EF4-FFF2-40B4-BE49-F238E27FC236}">
                <a16:creationId xmlns:a16="http://schemas.microsoft.com/office/drawing/2014/main" id="{1E0384DF-BF0D-42C1-81E0-E090BAB4AC61}"/>
              </a:ext>
            </a:extLst>
          </p:cNvPr>
          <p:cNvSpPr>
            <a:spLocks noGrp="1"/>
          </p:cNvSpPr>
          <p:nvPr>
            <p:ph type="title" idx="4294967295"/>
          </p:nvPr>
        </p:nvSpPr>
        <p:spPr>
          <a:xfrm>
            <a:off x="2197237" y="976900"/>
            <a:ext cx="11007725" cy="2852738"/>
          </a:xfrm>
        </p:spPr>
        <p:txBody>
          <a:bodyPr/>
          <a:lstStyle/>
          <a:p>
            <a:r>
              <a:rPr lang="en-US" b="1" dirty="0">
                <a:latin typeface="Arial Black" panose="020B0A04020102020204" pitchFamily="34" charset="0"/>
              </a:rPr>
              <a:t>Be Healed In Jesus Name</a:t>
            </a:r>
          </a:p>
        </p:txBody>
      </p:sp>
      <p:sp>
        <p:nvSpPr>
          <p:cNvPr id="5" name="Text Placeholder 4">
            <a:extLst>
              <a:ext uri="{FF2B5EF4-FFF2-40B4-BE49-F238E27FC236}">
                <a16:creationId xmlns:a16="http://schemas.microsoft.com/office/drawing/2014/main" id="{A7BE7A8D-78B4-4153-B057-453B0C26E5C8}"/>
              </a:ext>
            </a:extLst>
          </p:cNvPr>
          <p:cNvSpPr>
            <a:spLocks noGrp="1"/>
          </p:cNvSpPr>
          <p:nvPr>
            <p:ph type="body" idx="4294967295"/>
          </p:nvPr>
        </p:nvSpPr>
        <p:spPr>
          <a:xfrm>
            <a:off x="1123950" y="4171950"/>
            <a:ext cx="10515600" cy="1500188"/>
          </a:xfrm>
        </p:spPr>
        <p:txBody>
          <a:bodyPr>
            <a:normAutofit fontScale="25000" lnSpcReduction="20000"/>
          </a:bodyPr>
          <a:lstStyle/>
          <a:p>
            <a:pPr marL="0" indent="0" algn="ctr">
              <a:buNone/>
            </a:pPr>
            <a:r>
              <a:rPr lang="en-US" sz="12800" dirty="0">
                <a:solidFill>
                  <a:srgbClr val="FF0000"/>
                </a:solidFill>
                <a:latin typeface="Arial Black" panose="020B0A04020102020204" pitchFamily="34" charset="0"/>
              </a:rPr>
              <a:t>Dodie Osteen</a:t>
            </a:r>
          </a:p>
          <a:p>
            <a:pPr marL="0" indent="0" algn="ctr">
              <a:buNone/>
            </a:pPr>
            <a:r>
              <a:rPr lang="en-US" sz="12800" dirty="0">
                <a:solidFill>
                  <a:srgbClr val="FF0000"/>
                </a:solidFill>
                <a:latin typeface="Arial Black" panose="020B0A04020102020204" pitchFamily="34" charset="0"/>
              </a:rPr>
              <a:t>Video</a:t>
            </a:r>
          </a:p>
          <a:p>
            <a:pPr marL="0" indent="0" algn="ctr">
              <a:buNone/>
            </a:pPr>
            <a:endParaRPr lang="en-US" sz="12800" dirty="0">
              <a:solidFill>
                <a:srgbClr val="FF0000"/>
              </a:solidFill>
              <a:latin typeface="Arial Black" panose="020B0A04020102020204" pitchFamily="34" charset="0"/>
            </a:endParaRPr>
          </a:p>
          <a:p>
            <a:pPr marL="0" indent="0" algn="ctr">
              <a:buNone/>
            </a:pPr>
            <a:endParaRPr lang="en-US" sz="12800" dirty="0">
              <a:solidFill>
                <a:srgbClr val="FF0000"/>
              </a:solidFill>
              <a:latin typeface="Arial Black" panose="020B0A04020102020204" pitchFamily="34" charset="0"/>
            </a:endParaRPr>
          </a:p>
          <a:p>
            <a:pPr marL="0" indent="0" algn="ctr">
              <a:buNone/>
            </a:pPr>
            <a:r>
              <a:rPr lang="en-US" sz="9600" dirty="0">
                <a:solidFill>
                  <a:srgbClr val="FF0000"/>
                </a:solidFill>
                <a:latin typeface="Arial Black" panose="020B0A04020102020204" pitchFamily="34" charset="0"/>
                <a:hlinkClick r:id="rId2"/>
              </a:rPr>
              <a:t>https://www.youtube.com/watch?v=52IaLDgiz0I</a:t>
            </a:r>
            <a:endParaRPr lang="en-US" sz="9600" dirty="0">
              <a:solidFill>
                <a:srgbClr val="FF0000"/>
              </a:solidFill>
              <a:latin typeface="Arial Black" panose="020B0A04020102020204" pitchFamily="34" charset="0"/>
            </a:endParaRPr>
          </a:p>
          <a:p>
            <a:pPr marL="0" indent="0" algn="ctr">
              <a:buNone/>
            </a:pPr>
            <a:endParaRPr lang="en-US" sz="9600" dirty="0">
              <a:solidFill>
                <a:srgbClr val="FF0000"/>
              </a:solidFill>
              <a:latin typeface="Arial Black" panose="020B0A04020102020204" pitchFamily="34" charset="0"/>
            </a:endParaRPr>
          </a:p>
          <a:p>
            <a:pPr marL="0" indent="0" algn="ctr">
              <a:buNone/>
            </a:pPr>
            <a:r>
              <a:rPr lang="en-US" sz="9600" dirty="0">
                <a:solidFill>
                  <a:srgbClr val="FF0000"/>
                </a:solidFill>
                <a:latin typeface="Arial Black" panose="020B0A04020102020204" pitchFamily="34" charset="0"/>
              </a:rPr>
              <a:t> </a:t>
            </a:r>
          </a:p>
        </p:txBody>
      </p:sp>
    </p:spTree>
    <p:extLst>
      <p:ext uri="{BB962C8B-B14F-4D97-AF65-F5344CB8AC3E}">
        <p14:creationId xmlns:p14="http://schemas.microsoft.com/office/powerpoint/2010/main" val="624983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2C06-C968-4ED1-A269-60ECCE152D94}"/>
              </a:ext>
            </a:extLst>
          </p:cNvPr>
          <p:cNvSpPr>
            <a:spLocks noGrp="1"/>
          </p:cNvSpPr>
          <p:nvPr>
            <p:ph type="title"/>
          </p:nvPr>
        </p:nvSpPr>
        <p:spPr>
          <a:xfrm>
            <a:off x="831850" y="645438"/>
            <a:ext cx="10515600" cy="2852737"/>
          </a:xfrm>
        </p:spPr>
        <p:txBody>
          <a:bodyPr/>
          <a:lstStyle/>
          <a:p>
            <a:pPr algn="ctr"/>
            <a:r>
              <a:rPr lang="en-US" dirty="0">
                <a:latin typeface="Arial Black" panose="020B0A04020102020204" pitchFamily="34" charset="0"/>
              </a:rPr>
              <a:t>Meet The Mom Whose Son Survived Falling Through The Ice</a:t>
            </a:r>
          </a:p>
        </p:txBody>
      </p:sp>
      <p:sp>
        <p:nvSpPr>
          <p:cNvPr id="3" name="Text Placeholder 2">
            <a:extLst>
              <a:ext uri="{FF2B5EF4-FFF2-40B4-BE49-F238E27FC236}">
                <a16:creationId xmlns:a16="http://schemas.microsoft.com/office/drawing/2014/main" id="{C0EF9A65-CF1A-4D9F-B860-E49B252E1B76}"/>
              </a:ext>
            </a:extLst>
          </p:cNvPr>
          <p:cNvSpPr>
            <a:spLocks noGrp="1"/>
          </p:cNvSpPr>
          <p:nvPr>
            <p:ph type="body" idx="1"/>
          </p:nvPr>
        </p:nvSpPr>
        <p:spPr/>
        <p:txBody>
          <a:bodyPr>
            <a:normAutofit fontScale="62500" lnSpcReduction="20000"/>
          </a:bodyPr>
          <a:lstStyle/>
          <a:p>
            <a:pPr algn="ctr"/>
            <a:r>
              <a:rPr lang="en-US" sz="6000" dirty="0">
                <a:solidFill>
                  <a:srgbClr val="FF0000"/>
                </a:solidFill>
                <a:latin typeface="Arial Black" panose="020B0A04020102020204" pitchFamily="34" charset="0"/>
              </a:rPr>
              <a:t>Video</a:t>
            </a:r>
          </a:p>
          <a:p>
            <a:pPr algn="ctr"/>
            <a:r>
              <a:rPr lang="en-US" sz="6000" dirty="0">
                <a:solidFill>
                  <a:srgbClr val="FF0000"/>
                </a:solidFill>
                <a:latin typeface="Arial Black" panose="020B0A04020102020204" pitchFamily="34" charset="0"/>
                <a:hlinkClick r:id="rId2"/>
              </a:rPr>
              <a:t>https://www.youtube.com/watch?v=Q4HG4vNw8VQ</a:t>
            </a:r>
            <a:endParaRPr lang="en-US" sz="6000" dirty="0">
              <a:solidFill>
                <a:srgbClr val="FF0000"/>
              </a:solidFill>
              <a:latin typeface="Arial Black" panose="020B0A04020102020204" pitchFamily="34" charset="0"/>
            </a:endParaRPr>
          </a:p>
          <a:p>
            <a:pPr algn="ctr"/>
            <a:endParaRPr lang="en-US" sz="6000" dirty="0">
              <a:solidFill>
                <a:srgbClr val="FF0000"/>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31F021D8-F3AE-4402-983B-7B24F7CE3F9A}"/>
              </a:ext>
            </a:extLst>
          </p:cNvPr>
          <p:cNvSpPr>
            <a:spLocks noGrp="1"/>
          </p:cNvSpPr>
          <p:nvPr>
            <p:ph type="sldNum" sz="quarter" idx="12"/>
          </p:nvPr>
        </p:nvSpPr>
        <p:spPr/>
        <p:txBody>
          <a:bodyPr/>
          <a:lstStyle/>
          <a:p>
            <a:fld id="{8D29F2E5-1AE7-442E-B3F5-3B23207848E7}" type="slidenum">
              <a:rPr lang="en-US" smtClean="0"/>
              <a:t>39</a:t>
            </a:fld>
            <a:endParaRPr lang="en-US" dirty="0"/>
          </a:p>
        </p:txBody>
      </p:sp>
    </p:spTree>
    <p:extLst>
      <p:ext uri="{BB962C8B-B14F-4D97-AF65-F5344CB8AC3E}">
        <p14:creationId xmlns:p14="http://schemas.microsoft.com/office/powerpoint/2010/main" val="295312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E009D-BB53-4191-9E30-2903EA8ABB81}"/>
              </a:ext>
            </a:extLst>
          </p:cNvPr>
          <p:cNvSpPr>
            <a:spLocks noGrp="1"/>
          </p:cNvSpPr>
          <p:nvPr>
            <p:ph type="title" idx="4294967295"/>
          </p:nvPr>
        </p:nvSpPr>
        <p:spPr>
          <a:xfrm>
            <a:off x="354767" y="262617"/>
            <a:ext cx="11482466" cy="1325563"/>
          </a:xfrm>
        </p:spPr>
        <p:txBody>
          <a:bodyPr>
            <a:normAutofit fontScale="90000"/>
          </a:bodyPr>
          <a:lstStyle/>
          <a:p>
            <a:r>
              <a:rPr lang="en-US" sz="4800" b="1" dirty="0">
                <a:latin typeface="Arial Black" panose="020B0A04020102020204" pitchFamily="34" charset="0"/>
                <a:cs typeface="Arial" panose="020B0604020202020204" pitchFamily="34" charset="0"/>
              </a:rPr>
              <a:t>          JESUS, JESUS, JESUS: </a:t>
            </a:r>
            <a:br>
              <a:rPr lang="en-US" sz="4800" b="1" dirty="0">
                <a:latin typeface="Arial Black" panose="020B0A04020102020204" pitchFamily="34" charset="0"/>
                <a:cs typeface="Arial" panose="020B0604020202020204" pitchFamily="34" charset="0"/>
              </a:rPr>
            </a:br>
            <a:r>
              <a:rPr lang="en-US" sz="4800" b="1" dirty="0">
                <a:latin typeface="Arial Black" panose="020B0A04020102020204" pitchFamily="34" charset="0"/>
                <a:cs typeface="Arial" panose="020B0604020202020204" pitchFamily="34" charset="0"/>
              </a:rPr>
              <a:t>BE HEALED IN THE NAME OF JESUS</a:t>
            </a:r>
          </a:p>
        </p:txBody>
      </p:sp>
      <p:sp>
        <p:nvSpPr>
          <p:cNvPr id="5" name="Content Placeholder 4">
            <a:extLst>
              <a:ext uri="{FF2B5EF4-FFF2-40B4-BE49-F238E27FC236}">
                <a16:creationId xmlns:a16="http://schemas.microsoft.com/office/drawing/2014/main" id="{720CFF64-628D-4C59-848E-9A7F7BF48A25}"/>
              </a:ext>
            </a:extLst>
          </p:cNvPr>
          <p:cNvSpPr>
            <a:spLocks noGrp="1"/>
          </p:cNvSpPr>
          <p:nvPr>
            <p:ph idx="4294967295"/>
          </p:nvPr>
        </p:nvSpPr>
        <p:spPr>
          <a:xfrm>
            <a:off x="374754" y="1856984"/>
            <a:ext cx="3117954" cy="854439"/>
          </a:xfrm>
          <a:ln w="28575">
            <a:solidFill>
              <a:schemeClr val="tx1"/>
            </a:solidFill>
          </a:ln>
        </p:spPr>
        <p:txBody>
          <a:bodyPr>
            <a:noAutofit/>
          </a:bodyPr>
          <a:lstStyle/>
          <a:p>
            <a:pPr marL="0" indent="0">
              <a:buNone/>
            </a:pPr>
            <a:r>
              <a:rPr lang="en-US" sz="3200" dirty="0">
                <a:latin typeface="Arial Black" panose="020B0A04020102020204" pitchFamily="34" charset="0"/>
                <a:cs typeface="Arial" panose="020B0604020202020204" pitchFamily="34" charset="0"/>
              </a:rPr>
              <a:t>SPIRITUAL HEALING</a:t>
            </a:r>
          </a:p>
        </p:txBody>
      </p:sp>
      <p:sp>
        <p:nvSpPr>
          <p:cNvPr id="6" name="TextBox 5">
            <a:extLst>
              <a:ext uri="{FF2B5EF4-FFF2-40B4-BE49-F238E27FC236}">
                <a16:creationId xmlns:a16="http://schemas.microsoft.com/office/drawing/2014/main" id="{56078C52-C9B4-4466-AED4-04CF50F6A19F}"/>
              </a:ext>
            </a:extLst>
          </p:cNvPr>
          <p:cNvSpPr txBox="1"/>
          <p:nvPr/>
        </p:nvSpPr>
        <p:spPr>
          <a:xfrm>
            <a:off x="374754" y="3459358"/>
            <a:ext cx="3117955" cy="1077218"/>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EMOTIONAL HEALING </a:t>
            </a:r>
          </a:p>
        </p:txBody>
      </p:sp>
      <p:sp>
        <p:nvSpPr>
          <p:cNvPr id="7" name="TextBox 6">
            <a:extLst>
              <a:ext uri="{FF2B5EF4-FFF2-40B4-BE49-F238E27FC236}">
                <a16:creationId xmlns:a16="http://schemas.microsoft.com/office/drawing/2014/main" id="{FF82179D-4542-4354-B75E-DC1A490DF9F2}"/>
              </a:ext>
            </a:extLst>
          </p:cNvPr>
          <p:cNvSpPr txBox="1"/>
          <p:nvPr/>
        </p:nvSpPr>
        <p:spPr>
          <a:xfrm>
            <a:off x="409729" y="5195206"/>
            <a:ext cx="3082979" cy="1077218"/>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PHYSICAL HEALING</a:t>
            </a:r>
          </a:p>
        </p:txBody>
      </p:sp>
      <p:sp>
        <p:nvSpPr>
          <p:cNvPr id="8" name="TextBox 7">
            <a:extLst>
              <a:ext uri="{FF2B5EF4-FFF2-40B4-BE49-F238E27FC236}">
                <a16:creationId xmlns:a16="http://schemas.microsoft.com/office/drawing/2014/main" id="{44F39995-D036-4086-A35F-E3B9566AFCDA}"/>
              </a:ext>
            </a:extLst>
          </p:cNvPr>
          <p:cNvSpPr txBox="1"/>
          <p:nvPr/>
        </p:nvSpPr>
        <p:spPr>
          <a:xfrm>
            <a:off x="7719934" y="1849412"/>
            <a:ext cx="3892445" cy="1077218"/>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KNOWLEDGE OF THE WORD</a:t>
            </a:r>
          </a:p>
        </p:txBody>
      </p:sp>
      <p:sp>
        <p:nvSpPr>
          <p:cNvPr id="9" name="TextBox 8">
            <a:extLst>
              <a:ext uri="{FF2B5EF4-FFF2-40B4-BE49-F238E27FC236}">
                <a16:creationId xmlns:a16="http://schemas.microsoft.com/office/drawing/2014/main" id="{94E14E2E-1CB7-461E-AEB2-74B711CB2513}"/>
              </a:ext>
            </a:extLst>
          </p:cNvPr>
          <p:cNvSpPr txBox="1"/>
          <p:nvPr/>
        </p:nvSpPr>
        <p:spPr>
          <a:xfrm>
            <a:off x="7719934" y="3346596"/>
            <a:ext cx="3892445" cy="584775"/>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RELATIONSHIPS</a:t>
            </a:r>
          </a:p>
        </p:txBody>
      </p:sp>
      <p:sp>
        <p:nvSpPr>
          <p:cNvPr id="10" name="TextBox 9">
            <a:extLst>
              <a:ext uri="{FF2B5EF4-FFF2-40B4-BE49-F238E27FC236}">
                <a16:creationId xmlns:a16="http://schemas.microsoft.com/office/drawing/2014/main" id="{2C52B1CA-8FBE-408B-9F40-E263EFA99966}"/>
              </a:ext>
            </a:extLst>
          </p:cNvPr>
          <p:cNvSpPr txBox="1"/>
          <p:nvPr/>
        </p:nvSpPr>
        <p:spPr>
          <a:xfrm>
            <a:off x="7719934" y="4378085"/>
            <a:ext cx="3892445" cy="584775"/>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FORGIVENESS</a:t>
            </a:r>
          </a:p>
        </p:txBody>
      </p:sp>
      <p:sp>
        <p:nvSpPr>
          <p:cNvPr id="12" name="Right Brace 11">
            <a:extLst>
              <a:ext uri="{FF2B5EF4-FFF2-40B4-BE49-F238E27FC236}">
                <a16:creationId xmlns:a16="http://schemas.microsoft.com/office/drawing/2014/main" id="{18B9A75C-D899-4DEA-B126-3C221C3BE586}"/>
              </a:ext>
            </a:extLst>
          </p:cNvPr>
          <p:cNvSpPr/>
          <p:nvPr/>
        </p:nvSpPr>
        <p:spPr>
          <a:xfrm>
            <a:off x="3581401" y="1653903"/>
            <a:ext cx="1256741" cy="4751882"/>
          </a:xfrm>
          <a:prstGeom prst="rightBrace">
            <a:avLst>
              <a:gd name="adj1" fmla="val 8333"/>
              <a:gd name="adj2" fmla="val 50000"/>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119FC12E-81B1-46BC-9D0C-DC4782B96C3B}"/>
              </a:ext>
            </a:extLst>
          </p:cNvPr>
          <p:cNvSpPr txBox="1"/>
          <p:nvPr/>
        </p:nvSpPr>
        <p:spPr>
          <a:xfrm>
            <a:off x="7719934" y="5409574"/>
            <a:ext cx="3892445" cy="584775"/>
          </a:xfrm>
          <a:prstGeom prst="rect">
            <a:avLst/>
          </a:prstGeom>
          <a:noFill/>
          <a:ln w="28575">
            <a:solidFill>
              <a:schemeClr val="tx1"/>
            </a:solidFill>
          </a:ln>
        </p:spPr>
        <p:txBody>
          <a:bodyPr wrap="square" rtlCol="0">
            <a:spAutoFit/>
          </a:bodyPr>
          <a:lstStyle/>
          <a:p>
            <a:r>
              <a:rPr lang="en-US" sz="3200" dirty="0">
                <a:latin typeface="Arial Black" panose="020B0A04020102020204" pitchFamily="34" charset="0"/>
              </a:rPr>
              <a:t>HEALING</a:t>
            </a:r>
          </a:p>
        </p:txBody>
      </p:sp>
      <p:pic>
        <p:nvPicPr>
          <p:cNvPr id="14" name="Picture 13">
            <a:extLst>
              <a:ext uri="{FF2B5EF4-FFF2-40B4-BE49-F238E27FC236}">
                <a16:creationId xmlns:a16="http://schemas.microsoft.com/office/drawing/2014/main" id="{EEBB7812-4F0B-4C0F-9935-E657A5714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904" y="2788372"/>
            <a:ext cx="1864072" cy="2482944"/>
          </a:xfrm>
          <a:prstGeom prst="rect">
            <a:avLst/>
          </a:prstGeom>
        </p:spPr>
      </p:pic>
      <p:sp>
        <p:nvSpPr>
          <p:cNvPr id="2" name="Slide Number Placeholder 1">
            <a:extLst>
              <a:ext uri="{FF2B5EF4-FFF2-40B4-BE49-F238E27FC236}">
                <a16:creationId xmlns:a16="http://schemas.microsoft.com/office/drawing/2014/main" id="{E6FB89CF-B149-49C2-99C3-D0D42DC9A532}"/>
              </a:ext>
            </a:extLst>
          </p:cNvPr>
          <p:cNvSpPr>
            <a:spLocks noGrp="1"/>
          </p:cNvSpPr>
          <p:nvPr>
            <p:ph type="sldNum" sz="quarter" idx="12"/>
          </p:nvPr>
        </p:nvSpPr>
        <p:spPr/>
        <p:txBody>
          <a:bodyPr/>
          <a:lstStyle/>
          <a:p>
            <a:fld id="{F1D3217C-C24C-4911-B8D6-840F9B9F50D5}" type="slidenum">
              <a:rPr lang="en-US" smtClean="0"/>
              <a:t>4</a:t>
            </a:fld>
            <a:endParaRPr lang="en-US"/>
          </a:p>
        </p:txBody>
      </p:sp>
    </p:spTree>
    <p:extLst>
      <p:ext uri="{BB962C8B-B14F-4D97-AF65-F5344CB8AC3E}">
        <p14:creationId xmlns:p14="http://schemas.microsoft.com/office/powerpoint/2010/main" val="1891416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9011-8BBA-4545-A350-CDB5DBC51293}"/>
              </a:ext>
            </a:extLst>
          </p:cNvPr>
          <p:cNvSpPr>
            <a:spLocks noGrp="1"/>
          </p:cNvSpPr>
          <p:nvPr>
            <p:ph type="title"/>
          </p:nvPr>
        </p:nvSpPr>
        <p:spPr>
          <a:xfrm>
            <a:off x="831850" y="1844649"/>
            <a:ext cx="10515600" cy="2852737"/>
          </a:xfrm>
        </p:spPr>
        <p:txBody>
          <a:bodyPr/>
          <a:lstStyle/>
          <a:p>
            <a:pPr algn="ctr"/>
            <a:r>
              <a:rPr lang="en-US" dirty="0">
                <a:solidFill>
                  <a:srgbClr val="FF0000"/>
                </a:solidFill>
                <a:latin typeface="Arial Black" panose="020B0A04020102020204" pitchFamily="34" charset="0"/>
              </a:rPr>
              <a:t>Sharing Personal Testimonies</a:t>
            </a:r>
          </a:p>
        </p:txBody>
      </p:sp>
      <p:sp>
        <p:nvSpPr>
          <p:cNvPr id="3" name="Slide Number Placeholder 2">
            <a:extLst>
              <a:ext uri="{FF2B5EF4-FFF2-40B4-BE49-F238E27FC236}">
                <a16:creationId xmlns:a16="http://schemas.microsoft.com/office/drawing/2014/main" id="{3D4EB5B6-DE78-4DA7-BE6C-C2CD685C8964}"/>
              </a:ext>
            </a:extLst>
          </p:cNvPr>
          <p:cNvSpPr>
            <a:spLocks noGrp="1"/>
          </p:cNvSpPr>
          <p:nvPr>
            <p:ph type="sldNum" sz="quarter" idx="12"/>
          </p:nvPr>
        </p:nvSpPr>
        <p:spPr/>
        <p:txBody>
          <a:bodyPr/>
          <a:lstStyle/>
          <a:p>
            <a:fld id="{8D29F2E5-1AE7-442E-B3F5-3B23207848E7}" type="slidenum">
              <a:rPr lang="en-US" smtClean="0"/>
              <a:t>40</a:t>
            </a:fld>
            <a:endParaRPr lang="en-US" dirty="0"/>
          </a:p>
        </p:txBody>
      </p:sp>
    </p:spTree>
    <p:extLst>
      <p:ext uri="{BB962C8B-B14F-4D97-AF65-F5344CB8AC3E}">
        <p14:creationId xmlns:p14="http://schemas.microsoft.com/office/powerpoint/2010/main" val="298443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125E1-EEDB-4C75-A4A1-DECCE8BCA8B2}"/>
              </a:ext>
            </a:extLst>
          </p:cNvPr>
          <p:cNvSpPr>
            <a:spLocks noGrp="1"/>
          </p:cNvSpPr>
          <p:nvPr>
            <p:ph type="title"/>
          </p:nvPr>
        </p:nvSpPr>
        <p:spPr/>
        <p:txBody>
          <a:bodyPr/>
          <a:lstStyle/>
          <a:p>
            <a:r>
              <a:rPr lang="en-US" dirty="0">
                <a:latin typeface="Arial Black" panose="020B0A04020102020204" pitchFamily="34" charset="0"/>
              </a:rPr>
              <a:t>Saturday Afternoon Praise Music</a:t>
            </a:r>
          </a:p>
        </p:txBody>
      </p:sp>
      <p:sp>
        <p:nvSpPr>
          <p:cNvPr id="6" name="Content Placeholder 5">
            <a:extLst>
              <a:ext uri="{FF2B5EF4-FFF2-40B4-BE49-F238E27FC236}">
                <a16:creationId xmlns:a16="http://schemas.microsoft.com/office/drawing/2014/main" id="{4CD93B4A-347F-4435-8E80-E75959C1B005}"/>
              </a:ext>
            </a:extLst>
          </p:cNvPr>
          <p:cNvSpPr>
            <a:spLocks noGrp="1"/>
          </p:cNvSpPr>
          <p:nvPr>
            <p:ph idx="1"/>
          </p:nvPr>
        </p:nvSpPr>
        <p:spPr/>
        <p:txBody>
          <a:bodyPr/>
          <a:lstStyle/>
          <a:p>
            <a:r>
              <a:rPr lang="en-US" dirty="0">
                <a:latin typeface="Arial Black" panose="020B0A04020102020204" pitchFamily="34" charset="0"/>
              </a:rPr>
              <a:t>I Have A Maker:</a:t>
            </a:r>
          </a:p>
          <a:p>
            <a:pPr marL="0" indent="0">
              <a:buNone/>
            </a:pPr>
            <a:r>
              <a:rPr lang="en-US" dirty="0">
                <a:hlinkClick r:id="rId2"/>
              </a:rPr>
              <a:t>https://www.youtube.com/watch?v=cHkC4urVp6A</a:t>
            </a:r>
            <a:endParaRPr lang="en-US" dirty="0"/>
          </a:p>
          <a:p>
            <a:pPr marL="0" indent="0">
              <a:buNone/>
            </a:pPr>
            <a:endParaRPr lang="en-US" dirty="0"/>
          </a:p>
          <a:p>
            <a:endParaRPr lang="en-US" dirty="0"/>
          </a:p>
          <a:p>
            <a:r>
              <a:rPr lang="en-US" dirty="0">
                <a:latin typeface="Arial Black" panose="020B0A04020102020204" pitchFamily="34" charset="0"/>
              </a:rPr>
              <a:t>There Is Power In The Name Of Jesus:</a:t>
            </a:r>
          </a:p>
          <a:p>
            <a:pPr marL="0" indent="0">
              <a:buNone/>
            </a:pPr>
            <a:r>
              <a:rPr lang="en-US" dirty="0">
                <a:hlinkClick r:id="rId3"/>
              </a:rPr>
              <a:t>https://www.youtube.com/watch?v=pkR33OsvJSs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90D6494-C54F-4EA0-9797-7D2F45300408}"/>
              </a:ext>
            </a:extLst>
          </p:cNvPr>
          <p:cNvSpPr>
            <a:spLocks noGrp="1"/>
          </p:cNvSpPr>
          <p:nvPr>
            <p:ph type="sldNum" sz="quarter" idx="12"/>
          </p:nvPr>
        </p:nvSpPr>
        <p:spPr/>
        <p:txBody>
          <a:bodyPr/>
          <a:lstStyle/>
          <a:p>
            <a:fld id="{F0B349B3-4579-48F4-901E-474B3A147281}" type="slidenum">
              <a:rPr lang="en-US" smtClean="0"/>
              <a:t>41</a:t>
            </a:fld>
            <a:endParaRPr lang="en-US" dirty="0"/>
          </a:p>
        </p:txBody>
      </p:sp>
    </p:spTree>
    <p:extLst>
      <p:ext uri="{BB962C8B-B14F-4D97-AF65-F5344CB8AC3E}">
        <p14:creationId xmlns:p14="http://schemas.microsoft.com/office/powerpoint/2010/main" val="3828059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A506-567B-4312-A62C-AAE241EF72A0}"/>
              </a:ext>
            </a:extLst>
          </p:cNvPr>
          <p:cNvSpPr>
            <a:spLocks noGrp="1"/>
          </p:cNvSpPr>
          <p:nvPr>
            <p:ph type="ctrTitle"/>
          </p:nvPr>
        </p:nvSpPr>
        <p:spPr>
          <a:xfrm>
            <a:off x="1295400" y="1349236"/>
            <a:ext cx="9144000" cy="2387600"/>
          </a:xfrm>
        </p:spPr>
        <p:txBody>
          <a:bodyPr>
            <a:normAutofit/>
          </a:bodyPr>
          <a:lstStyle/>
          <a:p>
            <a:r>
              <a:rPr lang="en-US" sz="5400" dirty="0">
                <a:latin typeface="Arial Black" panose="020B0A04020102020204" pitchFamily="34" charset="0"/>
              </a:rPr>
              <a:t>Road Blocks To Healing</a:t>
            </a:r>
          </a:p>
        </p:txBody>
      </p:sp>
      <p:sp>
        <p:nvSpPr>
          <p:cNvPr id="3" name="Slide Number Placeholder 2">
            <a:extLst>
              <a:ext uri="{FF2B5EF4-FFF2-40B4-BE49-F238E27FC236}">
                <a16:creationId xmlns:a16="http://schemas.microsoft.com/office/drawing/2014/main" id="{66D6D798-7058-4FA9-AA89-D71DF8AD940F}"/>
              </a:ext>
            </a:extLst>
          </p:cNvPr>
          <p:cNvSpPr>
            <a:spLocks noGrp="1"/>
          </p:cNvSpPr>
          <p:nvPr>
            <p:ph type="sldNum" sz="quarter" idx="12"/>
          </p:nvPr>
        </p:nvSpPr>
        <p:spPr/>
        <p:txBody>
          <a:bodyPr/>
          <a:lstStyle/>
          <a:p>
            <a:fld id="{F0B349B3-4579-48F4-901E-474B3A147281}" type="slidenum">
              <a:rPr lang="en-US" smtClean="0"/>
              <a:t>42</a:t>
            </a:fld>
            <a:endParaRPr lang="en-US" dirty="0"/>
          </a:p>
        </p:txBody>
      </p:sp>
      <p:sp>
        <p:nvSpPr>
          <p:cNvPr id="4" name="TextBox 3">
            <a:extLst>
              <a:ext uri="{FF2B5EF4-FFF2-40B4-BE49-F238E27FC236}">
                <a16:creationId xmlns:a16="http://schemas.microsoft.com/office/drawing/2014/main" id="{8FAADD7F-CE76-48BA-8F0D-888D3B2A3DF0}"/>
              </a:ext>
            </a:extLst>
          </p:cNvPr>
          <p:cNvSpPr txBox="1"/>
          <p:nvPr/>
        </p:nvSpPr>
        <p:spPr>
          <a:xfrm>
            <a:off x="1543050" y="4095750"/>
            <a:ext cx="10058400" cy="707886"/>
          </a:xfrm>
          <a:prstGeom prst="rect">
            <a:avLst/>
          </a:prstGeom>
          <a:noFill/>
        </p:spPr>
        <p:txBody>
          <a:bodyPr wrap="square" rtlCol="0">
            <a:spAutoFit/>
          </a:bodyPr>
          <a:lstStyle/>
          <a:p>
            <a:r>
              <a:rPr lang="en-US" sz="4000" dirty="0">
                <a:solidFill>
                  <a:srgbClr val="7030A0"/>
                </a:solidFill>
                <a:latin typeface="Arial Black" panose="020B0A04020102020204" pitchFamily="34" charset="0"/>
              </a:rPr>
              <a:t>Spiritual </a:t>
            </a:r>
            <a:r>
              <a:rPr lang="en-US" sz="4000" dirty="0">
                <a:latin typeface="Arial Black" panose="020B0A04020102020204" pitchFamily="34" charset="0"/>
              </a:rPr>
              <a:t>– </a:t>
            </a:r>
            <a:r>
              <a:rPr lang="en-US" sz="4000" dirty="0">
                <a:solidFill>
                  <a:schemeClr val="accent6"/>
                </a:solidFill>
                <a:latin typeface="Arial Black" panose="020B0A04020102020204" pitchFamily="34" charset="0"/>
              </a:rPr>
              <a:t>Emotional</a:t>
            </a:r>
            <a:r>
              <a:rPr lang="en-US" sz="4000" dirty="0">
                <a:latin typeface="Arial Black" panose="020B0A04020102020204" pitchFamily="34" charset="0"/>
              </a:rPr>
              <a:t> – </a:t>
            </a:r>
            <a:r>
              <a:rPr lang="en-US" sz="4000" dirty="0">
                <a:solidFill>
                  <a:schemeClr val="accent1"/>
                </a:solidFill>
                <a:latin typeface="Arial Black" panose="020B0A04020102020204" pitchFamily="34" charset="0"/>
              </a:rPr>
              <a:t>Physical</a:t>
            </a:r>
          </a:p>
        </p:txBody>
      </p:sp>
    </p:spTree>
    <p:extLst>
      <p:ext uri="{BB962C8B-B14F-4D97-AF65-F5344CB8AC3E}">
        <p14:creationId xmlns:p14="http://schemas.microsoft.com/office/powerpoint/2010/main" val="3441354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18082" y="244642"/>
            <a:ext cx="8750968" cy="1143000"/>
          </a:xfrm>
        </p:spPr>
        <p:txBody>
          <a:bodyPr>
            <a:noAutofit/>
          </a:bodyPr>
          <a:lstStyle/>
          <a:p>
            <a:r>
              <a:rPr lang="en-US" altLang="en-US" b="1" dirty="0">
                <a:latin typeface="Arial Black" panose="020B0A04020102020204" pitchFamily="34" charset="0"/>
              </a:rPr>
              <a:t>Road Blocks To Healing</a:t>
            </a:r>
          </a:p>
        </p:txBody>
      </p:sp>
      <p:sp>
        <p:nvSpPr>
          <p:cNvPr id="31748" name="Rectangle 3"/>
          <p:cNvSpPr>
            <a:spLocks noGrp="1" noChangeArrowheads="1"/>
          </p:cNvSpPr>
          <p:nvPr>
            <p:ph sz="half" idx="1"/>
          </p:nvPr>
        </p:nvSpPr>
        <p:spPr>
          <a:xfrm>
            <a:off x="541421" y="1888703"/>
            <a:ext cx="5554579" cy="4724400"/>
          </a:xfrm>
        </p:spPr>
        <p:txBody>
          <a:bodyPr>
            <a:normAutofit/>
          </a:bodyPr>
          <a:lstStyle/>
          <a:p>
            <a:r>
              <a:rPr lang="en-US" altLang="en-US" sz="2600" b="1" dirty="0">
                <a:latin typeface="Arial Black" panose="020B0A04020102020204" pitchFamily="34" charset="0"/>
              </a:rPr>
              <a:t>We Are Still In Bondage</a:t>
            </a:r>
          </a:p>
          <a:p>
            <a:r>
              <a:rPr lang="en-US" altLang="en-US" sz="2600" b="1" dirty="0">
                <a:latin typeface="Arial Black" panose="020B0A04020102020204" pitchFamily="34" charset="0"/>
              </a:rPr>
              <a:t>We Don’t Believe In Healing</a:t>
            </a:r>
          </a:p>
          <a:p>
            <a:r>
              <a:rPr lang="en-US" altLang="en-US" sz="2600" b="1" dirty="0">
                <a:latin typeface="Arial Black" panose="020B0A04020102020204" pitchFamily="34" charset="0"/>
              </a:rPr>
              <a:t>We Are Rebellious</a:t>
            </a:r>
          </a:p>
          <a:p>
            <a:r>
              <a:rPr lang="en-US" sz="2600" b="1" dirty="0">
                <a:latin typeface="Arial Black" panose="020B0A04020102020204" pitchFamily="34" charset="0"/>
              </a:rPr>
              <a:t>We Are Disobedient</a:t>
            </a:r>
            <a:endParaRPr lang="en-US" altLang="en-US" sz="2600" b="1" dirty="0">
              <a:latin typeface="Arial Black" panose="020B0A04020102020204" pitchFamily="34" charset="0"/>
            </a:endParaRPr>
          </a:p>
          <a:p>
            <a:r>
              <a:rPr lang="en-US" altLang="en-US" sz="2600" b="1" dirty="0">
                <a:latin typeface="Arial Black" panose="020B0A04020102020204" pitchFamily="34" charset="0"/>
              </a:rPr>
              <a:t>We Still Continue To Sin</a:t>
            </a:r>
          </a:p>
          <a:p>
            <a:r>
              <a:rPr lang="en-US" altLang="en-US" sz="2600" b="1" dirty="0">
                <a:latin typeface="Arial Black" panose="020B0A04020102020204" pitchFamily="34" charset="0"/>
              </a:rPr>
              <a:t>We Have An Unforgiving Spirit</a:t>
            </a:r>
          </a:p>
          <a:p>
            <a:pPr marL="0" indent="0">
              <a:buNone/>
            </a:pPr>
            <a:endParaRPr lang="en-US" dirty="0"/>
          </a:p>
          <a:p>
            <a:pPr marL="0" lvl="1" indent="0">
              <a:buNone/>
            </a:pPr>
            <a:endParaRPr lang="en-US" sz="2800" dirty="0"/>
          </a:p>
          <a:p>
            <a:pPr marL="0" lvl="1" indent="0">
              <a:buNone/>
            </a:pPr>
            <a:endParaRPr lang="en-US" sz="2800" dirty="0"/>
          </a:p>
          <a:p>
            <a:pPr marL="0" lvl="1" indent="0">
              <a:buNone/>
            </a:pPr>
            <a:endParaRPr lang="en-US" sz="2800" dirty="0"/>
          </a:p>
          <a:p>
            <a:pPr marL="0" lvl="1" indent="0">
              <a:buNone/>
            </a:pPr>
            <a:endParaRPr lang="en-US" altLang="en-US" sz="2800" b="1" dirty="0"/>
          </a:p>
          <a:p>
            <a:pPr marL="342900" lvl="1" indent="-342900"/>
            <a:endParaRPr lang="en-US" sz="2800" b="1" dirty="0"/>
          </a:p>
        </p:txBody>
      </p:sp>
      <p:sp>
        <p:nvSpPr>
          <p:cNvPr id="31749" name="Rectangle 4"/>
          <p:cNvSpPr>
            <a:spLocks noGrp="1" noChangeArrowheads="1"/>
          </p:cNvSpPr>
          <p:nvPr>
            <p:ph sz="half" idx="2"/>
          </p:nvPr>
        </p:nvSpPr>
        <p:spPr>
          <a:xfrm>
            <a:off x="6051886" y="1868908"/>
            <a:ext cx="5554578" cy="5105400"/>
          </a:xfrm>
        </p:spPr>
        <p:txBody>
          <a:bodyPr>
            <a:normAutofit/>
          </a:bodyPr>
          <a:lstStyle/>
          <a:p>
            <a:pPr marL="342900" lvl="1" indent="-342900"/>
            <a:r>
              <a:rPr lang="en-US" sz="2600" b="1" dirty="0">
                <a:latin typeface="Arial Black" panose="020B0A04020102020204" pitchFamily="34" charset="0"/>
              </a:rPr>
              <a:t>We Are Not Willing To Take Action</a:t>
            </a:r>
          </a:p>
          <a:p>
            <a:pPr marL="342900" lvl="1" indent="-342900"/>
            <a:r>
              <a:rPr lang="en-US" altLang="en-US" sz="2600" b="1" dirty="0">
                <a:latin typeface="Arial Black" panose="020B0A04020102020204" pitchFamily="34" charset="0"/>
              </a:rPr>
              <a:t>We Don’t Want To Be Healed</a:t>
            </a:r>
          </a:p>
          <a:p>
            <a:pPr marL="342900" lvl="1" indent="-342900"/>
            <a:r>
              <a:rPr lang="en-US" altLang="en-US" sz="2600" b="1" dirty="0">
                <a:latin typeface="Arial Black" panose="020B0A04020102020204" pitchFamily="34" charset="0"/>
              </a:rPr>
              <a:t>We Feel Unworthy</a:t>
            </a:r>
          </a:p>
          <a:p>
            <a:pPr marL="342900" lvl="1" indent="-342900"/>
            <a:r>
              <a:rPr lang="en-US" sz="2600" b="1" dirty="0">
                <a:latin typeface="Arial Black" panose="020B0A04020102020204" pitchFamily="34" charset="0"/>
              </a:rPr>
              <a:t>We Need To Study It Out In Our Minds First And Then Ask God</a:t>
            </a:r>
          </a:p>
          <a:p>
            <a:pPr marL="342900" lvl="1" indent="-342900"/>
            <a:r>
              <a:rPr lang="en-US" sz="2600" b="1" dirty="0">
                <a:latin typeface="Arial Black" panose="020B0A04020102020204" pitchFamily="34" charset="0"/>
              </a:rPr>
              <a:t>We Put God In A Box And Expect The Answer Our Way</a:t>
            </a:r>
          </a:p>
          <a:p>
            <a:pPr marL="0" indent="0">
              <a:buNone/>
            </a:pPr>
            <a:endParaRPr lang="en-US" altLang="en-US" b="1" dirty="0"/>
          </a:p>
        </p:txBody>
      </p:sp>
      <p:pic>
        <p:nvPicPr>
          <p:cNvPr id="31750" name="Picture 6" descr="C:\Users\Mike Stelzer\AppData\Local\Microsoft\Windows\Temporary Internet Files\Content.IE5\EYLR27X3\MC9003188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44" y="429933"/>
            <a:ext cx="1092072" cy="10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C:\Users\Mike Stelzer\AppData\Local\Microsoft\Windows\Temporary Internet Files\Content.IE5\ONN2MTFI\MC9003642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233" y="463049"/>
            <a:ext cx="1027134" cy="95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9" descr="C:\Users\Mike Stelzer\AppData\Local\Microsoft\Windows\Temporary Internet Files\Content.IE5\EYLR27X3\MC9003617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0184" y="5365820"/>
            <a:ext cx="947232" cy="91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descr="C:\Users\Mike Stelzer\AppData\Local\Microsoft\Windows\Temporary Internet Files\Content.IE5\7FS8I3FN\MC90036371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44" y="5459900"/>
            <a:ext cx="1092072"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E1213EF-0D69-4585-9F23-3DA98793DA32}"/>
              </a:ext>
            </a:extLst>
          </p:cNvPr>
          <p:cNvSpPr>
            <a:spLocks noGrp="1"/>
          </p:cNvSpPr>
          <p:nvPr>
            <p:ph type="sldNum" sz="quarter" idx="12"/>
          </p:nvPr>
        </p:nvSpPr>
        <p:spPr/>
        <p:txBody>
          <a:bodyPr/>
          <a:lstStyle/>
          <a:p>
            <a:fld id="{F0B349B3-4579-48F4-901E-474B3A147281}" type="slidenum">
              <a:rPr lang="en-US" smtClean="0"/>
              <a:t>43</a:t>
            </a:fld>
            <a:endParaRPr lang="en-US" dirty="0"/>
          </a:p>
        </p:txBody>
      </p:sp>
    </p:spTree>
    <p:extLst>
      <p:ext uri="{BB962C8B-B14F-4D97-AF65-F5344CB8AC3E}">
        <p14:creationId xmlns:p14="http://schemas.microsoft.com/office/powerpoint/2010/main" val="3297895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22" y="0"/>
            <a:ext cx="10423358" cy="1143000"/>
          </a:xfrm>
        </p:spPr>
        <p:txBody>
          <a:bodyPr>
            <a:noAutofit/>
          </a:bodyPr>
          <a:lstStyle/>
          <a:p>
            <a:r>
              <a:rPr lang="en-US" altLang="en-US" b="1" dirty="0">
                <a:latin typeface="Arial Black" panose="020B0A04020102020204" pitchFamily="34" charset="0"/>
              </a:rPr>
              <a:t>Road Blocks To Healing  </a:t>
            </a:r>
            <a:r>
              <a:rPr lang="en-US" altLang="en-US" sz="3200" b="1" dirty="0">
                <a:latin typeface="Arial Black" panose="020B0A04020102020204" pitchFamily="34" charset="0"/>
              </a:rPr>
              <a:t>(Cont’d)  </a:t>
            </a:r>
            <a:endParaRPr lang="en-US" sz="3200" dirty="0">
              <a:latin typeface="Arial Black" panose="020B0A04020102020204" pitchFamily="34" charset="0"/>
            </a:endParaRPr>
          </a:p>
        </p:txBody>
      </p:sp>
      <p:sp>
        <p:nvSpPr>
          <p:cNvPr id="3" name="Content Placeholder 2"/>
          <p:cNvSpPr>
            <a:spLocks noGrp="1"/>
          </p:cNvSpPr>
          <p:nvPr>
            <p:ph sz="half" idx="1"/>
          </p:nvPr>
        </p:nvSpPr>
        <p:spPr>
          <a:xfrm>
            <a:off x="1614965" y="1273090"/>
            <a:ext cx="4801878" cy="5410200"/>
          </a:xfrm>
        </p:spPr>
        <p:txBody>
          <a:bodyPr>
            <a:normAutofit/>
          </a:bodyPr>
          <a:lstStyle/>
          <a:p>
            <a:r>
              <a:rPr lang="en-US" sz="2600" b="1" dirty="0">
                <a:latin typeface="Arial Black" panose="020B0A04020102020204" pitchFamily="34" charset="0"/>
              </a:rPr>
              <a:t>Not Praying Specifically </a:t>
            </a:r>
          </a:p>
          <a:p>
            <a:r>
              <a:rPr lang="en-US" sz="2600" b="1" dirty="0">
                <a:latin typeface="Arial Black" panose="020B0A04020102020204" pitchFamily="34" charset="0"/>
              </a:rPr>
              <a:t>Praying For Symptoms, And Not The Root Problem</a:t>
            </a:r>
          </a:p>
          <a:p>
            <a:r>
              <a:rPr lang="en-US" altLang="en-US" sz="2600" b="1" dirty="0">
                <a:latin typeface="Arial Black" panose="020B0A04020102020204" pitchFamily="34" charset="0"/>
              </a:rPr>
              <a:t>We Don’t Have The Desire To Exercise Our  Faith</a:t>
            </a:r>
          </a:p>
          <a:p>
            <a:r>
              <a:rPr lang="en-US" altLang="en-US" sz="2600" b="1" dirty="0">
                <a:latin typeface="Arial Black" panose="020B0A04020102020204" pitchFamily="34" charset="0"/>
              </a:rPr>
              <a:t>We Have A Lack Of Knowledge Of The Word</a:t>
            </a:r>
            <a:endParaRPr lang="en-US" sz="2600" b="1" dirty="0"/>
          </a:p>
          <a:p>
            <a:r>
              <a:rPr lang="en-US" altLang="en-US" sz="2600" b="1" dirty="0">
                <a:latin typeface="Arial Black" panose="020B0A04020102020204" pitchFamily="34" charset="0"/>
              </a:rPr>
              <a:t>We Feel Guilty And Are Ashamed For A Sin We Or Others Committed</a:t>
            </a:r>
          </a:p>
          <a:p>
            <a:endParaRPr lang="en-US" dirty="0"/>
          </a:p>
        </p:txBody>
      </p:sp>
      <p:sp>
        <p:nvSpPr>
          <p:cNvPr id="4" name="Content Placeholder 3"/>
          <p:cNvSpPr>
            <a:spLocks noGrp="1"/>
          </p:cNvSpPr>
          <p:nvPr>
            <p:ph sz="half" idx="2"/>
          </p:nvPr>
        </p:nvSpPr>
        <p:spPr>
          <a:xfrm>
            <a:off x="6845968" y="1239126"/>
            <a:ext cx="5201653" cy="4525963"/>
          </a:xfrm>
        </p:spPr>
        <p:txBody>
          <a:bodyPr>
            <a:noAutofit/>
          </a:bodyPr>
          <a:lstStyle/>
          <a:p>
            <a:r>
              <a:rPr lang="en-US" altLang="en-US" sz="2600" b="1" dirty="0">
                <a:latin typeface="Arial Black" panose="020B0A04020102020204" pitchFamily="34" charset="0"/>
              </a:rPr>
              <a:t>We Lack The Discipline Needed To Complete The Healing Process, Only Go Half Way</a:t>
            </a:r>
          </a:p>
          <a:p>
            <a:r>
              <a:rPr lang="en-US" sz="2600" b="1" dirty="0">
                <a:latin typeface="Arial Black" panose="020B0A04020102020204" pitchFamily="34" charset="0"/>
              </a:rPr>
              <a:t>We Still Are Looking At Our Bodies As Objects Of A Physical Or Mental Defect And Are Not Trusting God</a:t>
            </a:r>
          </a:p>
          <a:p>
            <a:r>
              <a:rPr lang="en-US" altLang="en-US" sz="2600" b="1" dirty="0">
                <a:latin typeface="Arial Black" panose="020B0A04020102020204" pitchFamily="34" charset="0"/>
              </a:rPr>
              <a:t>We Have Doubt, Fear, And  Anxiety</a:t>
            </a:r>
            <a:endParaRPr lang="en-US" sz="2600" b="1" dirty="0">
              <a:latin typeface="Arial Black" panose="020B0A04020102020204" pitchFamily="34" charset="0"/>
            </a:endParaRPr>
          </a:p>
          <a:p>
            <a:r>
              <a:rPr lang="en-US" sz="2600" b="1" dirty="0">
                <a:latin typeface="Arial Black" panose="020B0A04020102020204" pitchFamily="34" charset="0"/>
              </a:rPr>
              <a:t>Generational Curses May Be Involved </a:t>
            </a:r>
            <a:r>
              <a:rPr lang="en-US" sz="2000" b="1" dirty="0">
                <a:solidFill>
                  <a:srgbClr val="FF0000"/>
                </a:solidFill>
                <a:latin typeface="Arial Black" panose="020B0A04020102020204" pitchFamily="34" charset="0"/>
              </a:rPr>
              <a:t>(Ex. 20:6, Num. 4:18, Deut. 5:9)</a:t>
            </a:r>
          </a:p>
        </p:txBody>
      </p:sp>
      <p:pic>
        <p:nvPicPr>
          <p:cNvPr id="6" name="Picture 6" descr="C:\Users\Mike Stelzer\AppData\Local\Microsoft\Windows\Temporary Internet Files\Content.IE5\EYLR27X3\MC9003188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75" y="1000626"/>
            <a:ext cx="6927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ike Stelzer\AppData\Local\Microsoft\Windows\Temporary Internet Files\Content.IE5\ONN2MTFI\MC9003642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80" y="4142873"/>
            <a:ext cx="9001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Users\Mike Stelzer\AppData\Local\Microsoft\Windows\Temporary Internet Files\Content.IE5\7FS8I3FN\MC9003637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850" y="2706185"/>
            <a:ext cx="1019175" cy="87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Mike Stelzer\AppData\Local\Microsoft\Windows\Temporary Internet Files\Content.IE5\EYLR27X3\MC9003617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64" y="5313113"/>
            <a:ext cx="7826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12009BB7-B0A6-4E7E-869E-DD4F6F4BD23A}"/>
              </a:ext>
            </a:extLst>
          </p:cNvPr>
          <p:cNvSpPr>
            <a:spLocks noGrp="1"/>
          </p:cNvSpPr>
          <p:nvPr>
            <p:ph type="sldNum" sz="quarter" idx="12"/>
          </p:nvPr>
        </p:nvSpPr>
        <p:spPr/>
        <p:txBody>
          <a:bodyPr/>
          <a:lstStyle/>
          <a:p>
            <a:fld id="{F0B349B3-4579-48F4-901E-474B3A147281}" type="slidenum">
              <a:rPr lang="en-US" smtClean="0"/>
              <a:t>44</a:t>
            </a:fld>
            <a:endParaRPr lang="en-US" dirty="0"/>
          </a:p>
        </p:txBody>
      </p:sp>
    </p:spTree>
    <p:extLst>
      <p:ext uri="{BB962C8B-B14F-4D97-AF65-F5344CB8AC3E}">
        <p14:creationId xmlns:p14="http://schemas.microsoft.com/office/powerpoint/2010/main" val="89790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B291-B844-4ECF-B093-54A8C9E33041}"/>
              </a:ext>
            </a:extLst>
          </p:cNvPr>
          <p:cNvSpPr>
            <a:spLocks noGrp="1"/>
          </p:cNvSpPr>
          <p:nvPr>
            <p:ph type="title"/>
          </p:nvPr>
        </p:nvSpPr>
        <p:spPr>
          <a:xfrm>
            <a:off x="299279" y="-116136"/>
            <a:ext cx="11902716" cy="1325563"/>
          </a:xfrm>
        </p:spPr>
        <p:txBody>
          <a:bodyPr/>
          <a:lstStyle/>
          <a:p>
            <a:r>
              <a:rPr lang="en-US" b="1" dirty="0">
                <a:latin typeface="Arial Black" panose="020B0A04020102020204" pitchFamily="34" charset="0"/>
              </a:rPr>
              <a:t>When Some People Don’t Get Healed?</a:t>
            </a:r>
          </a:p>
        </p:txBody>
      </p:sp>
      <p:sp>
        <p:nvSpPr>
          <p:cNvPr id="3" name="Content Placeholder 2">
            <a:extLst>
              <a:ext uri="{FF2B5EF4-FFF2-40B4-BE49-F238E27FC236}">
                <a16:creationId xmlns:a16="http://schemas.microsoft.com/office/drawing/2014/main" id="{A7AAD86F-B383-4C89-9D77-9A54ABD18A43}"/>
              </a:ext>
            </a:extLst>
          </p:cNvPr>
          <p:cNvSpPr>
            <a:spLocks noGrp="1"/>
          </p:cNvSpPr>
          <p:nvPr>
            <p:ph idx="1"/>
          </p:nvPr>
        </p:nvSpPr>
        <p:spPr>
          <a:xfrm>
            <a:off x="449179" y="990103"/>
            <a:ext cx="11293642" cy="5683293"/>
          </a:xfrm>
        </p:spPr>
        <p:txBody>
          <a:bodyPr>
            <a:normAutofit/>
          </a:bodyPr>
          <a:lstStyle/>
          <a:p>
            <a:pPr marL="0" indent="0">
              <a:buNone/>
            </a:pPr>
            <a:r>
              <a:rPr lang="en-US" sz="3000" b="1" dirty="0">
                <a:solidFill>
                  <a:srgbClr val="FF0000"/>
                </a:solidFill>
                <a:latin typeface="Arial Black" panose="020B0A04020102020204" pitchFamily="34" charset="0"/>
              </a:rPr>
              <a:t>People Rationalize And/Or Make Judgments: (Rom.14:10-13) (Matt. 7:1-3)</a:t>
            </a:r>
          </a:p>
          <a:p>
            <a:pPr marL="0" indent="0">
              <a:buNone/>
            </a:pPr>
            <a:endParaRPr lang="en-US" sz="3000" dirty="0">
              <a:solidFill>
                <a:srgbClr val="FF0000"/>
              </a:solidFill>
              <a:latin typeface="Arial Black" panose="020B0A04020102020204" pitchFamily="34" charset="0"/>
            </a:endParaRPr>
          </a:p>
          <a:p>
            <a:pPr marL="514350" indent="-514350">
              <a:buFont typeface="+mj-lt"/>
              <a:buAutoNum type="arabicPeriod"/>
            </a:pPr>
            <a:r>
              <a:rPr lang="en-US" dirty="0">
                <a:latin typeface="Arial Black" panose="020B0A04020102020204" pitchFamily="34" charset="0"/>
              </a:rPr>
              <a:t>Not God’s Timing, Plan, Or Will For You. </a:t>
            </a:r>
          </a:p>
          <a:p>
            <a:pPr marL="514350" indent="-514350">
              <a:buFont typeface="+mj-lt"/>
              <a:buAutoNum type="arabicPeriod"/>
            </a:pPr>
            <a:r>
              <a:rPr lang="en-US" dirty="0">
                <a:latin typeface="Arial Black" panose="020B0A04020102020204" pitchFamily="34" charset="0"/>
              </a:rPr>
              <a:t>Not Believing, Not Exercising Our Faith, Not Repentant, Not Obedient, Or Not Putting God First.</a:t>
            </a:r>
          </a:p>
          <a:p>
            <a:pPr marL="514350" indent="-514350">
              <a:buFont typeface="+mj-lt"/>
              <a:buAutoNum type="arabicPeriod"/>
            </a:pPr>
            <a:r>
              <a:rPr lang="en-US" dirty="0">
                <a:latin typeface="Arial Black" panose="020B0A04020102020204" pitchFamily="34" charset="0"/>
              </a:rPr>
              <a:t>Have Sin(s) In Their Lives And Are At Enmity With God. </a:t>
            </a:r>
            <a:r>
              <a:rPr lang="en-US" dirty="0">
                <a:solidFill>
                  <a:srgbClr val="FF0000"/>
                </a:solidFill>
                <a:latin typeface="Arial Black" panose="020B0A04020102020204" pitchFamily="34" charset="0"/>
              </a:rPr>
              <a:t>(James 4:4)</a:t>
            </a:r>
          </a:p>
          <a:p>
            <a:pPr marL="514350" indent="-514350">
              <a:buFont typeface="+mj-lt"/>
              <a:buAutoNum type="arabicPeriod"/>
            </a:pPr>
            <a:r>
              <a:rPr lang="en-US" dirty="0">
                <a:latin typeface="Arial Black" panose="020B0A04020102020204" pitchFamily="34" charset="0"/>
              </a:rPr>
              <a:t>We Ask For Healing But We Ask Amiss.  </a:t>
            </a:r>
            <a:r>
              <a:rPr lang="en-US" dirty="0">
                <a:solidFill>
                  <a:srgbClr val="FF0000"/>
                </a:solidFill>
                <a:latin typeface="Arial Black" panose="020B0A04020102020204" pitchFamily="34" charset="0"/>
              </a:rPr>
              <a:t>(James 4:1-3)</a:t>
            </a:r>
          </a:p>
          <a:p>
            <a:pPr marL="514350" indent="-514350">
              <a:buFont typeface="+mj-lt"/>
              <a:buAutoNum type="arabicPeriod"/>
            </a:pPr>
            <a:r>
              <a:rPr lang="en-US" dirty="0">
                <a:latin typeface="Arial Black" panose="020B0A04020102020204" pitchFamily="34" charset="0"/>
              </a:rPr>
              <a:t>Too Many Roadblocks And We Are Not Ready To Surrender To God’s Will.</a:t>
            </a:r>
          </a:p>
          <a:p>
            <a:pPr marL="514350" indent="-514350">
              <a:buFont typeface="+mj-lt"/>
              <a:buAutoNum type="arabicPeriod"/>
            </a:pPr>
            <a:endParaRPr lang="en-US" sz="3000" dirty="0">
              <a:latin typeface="Arial Black" panose="020B0A04020102020204" pitchFamily="34" charset="0"/>
            </a:endParaRP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6E69BE2B-123A-40A3-BE9F-D26EA4BC74E9}"/>
              </a:ext>
            </a:extLst>
          </p:cNvPr>
          <p:cNvSpPr>
            <a:spLocks noGrp="1"/>
          </p:cNvSpPr>
          <p:nvPr>
            <p:ph type="sldNum" sz="quarter" idx="12"/>
          </p:nvPr>
        </p:nvSpPr>
        <p:spPr/>
        <p:txBody>
          <a:bodyPr/>
          <a:lstStyle/>
          <a:p>
            <a:fld id="{8D29F2E5-1AE7-442E-B3F5-3B23207848E7}" type="slidenum">
              <a:rPr lang="en-US" smtClean="0"/>
              <a:t>45</a:t>
            </a:fld>
            <a:endParaRPr lang="en-US" dirty="0"/>
          </a:p>
        </p:txBody>
      </p:sp>
    </p:spTree>
    <p:extLst>
      <p:ext uri="{BB962C8B-B14F-4D97-AF65-F5344CB8AC3E}">
        <p14:creationId xmlns:p14="http://schemas.microsoft.com/office/powerpoint/2010/main" val="2699400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266-ED22-4744-827F-A05753193D33}"/>
              </a:ext>
            </a:extLst>
          </p:cNvPr>
          <p:cNvSpPr>
            <a:spLocks noGrp="1"/>
          </p:cNvSpPr>
          <p:nvPr>
            <p:ph type="title"/>
          </p:nvPr>
        </p:nvSpPr>
        <p:spPr>
          <a:xfrm>
            <a:off x="314791" y="28242"/>
            <a:ext cx="11951368" cy="1325563"/>
          </a:xfrm>
        </p:spPr>
        <p:txBody>
          <a:bodyPr/>
          <a:lstStyle/>
          <a:p>
            <a:r>
              <a:rPr lang="en-US" b="1" dirty="0">
                <a:latin typeface="Arial Black" panose="020B0A04020102020204" pitchFamily="34" charset="0"/>
              </a:rPr>
              <a:t>When Some People Don’t Get Healed?</a:t>
            </a:r>
            <a:endParaRPr lang="en-US" dirty="0"/>
          </a:p>
        </p:txBody>
      </p:sp>
      <p:sp>
        <p:nvSpPr>
          <p:cNvPr id="3" name="Content Placeholder 2">
            <a:extLst>
              <a:ext uri="{FF2B5EF4-FFF2-40B4-BE49-F238E27FC236}">
                <a16:creationId xmlns:a16="http://schemas.microsoft.com/office/drawing/2014/main" id="{B75CFC17-AC2A-422D-97ED-E04A8FB4327C}"/>
              </a:ext>
            </a:extLst>
          </p:cNvPr>
          <p:cNvSpPr>
            <a:spLocks noGrp="1"/>
          </p:cNvSpPr>
          <p:nvPr>
            <p:ph idx="1"/>
          </p:nvPr>
        </p:nvSpPr>
        <p:spPr>
          <a:xfrm>
            <a:off x="527417" y="1101446"/>
            <a:ext cx="11137166" cy="5271846"/>
          </a:xfrm>
        </p:spPr>
        <p:txBody>
          <a:bodyPr>
            <a:noAutofit/>
          </a:bodyPr>
          <a:lstStyle/>
          <a:p>
            <a:pPr marL="0" indent="-457200">
              <a:lnSpc>
                <a:spcPct val="70000"/>
              </a:lnSpc>
              <a:buNone/>
            </a:pPr>
            <a:r>
              <a:rPr lang="en-US" sz="3000" b="1" dirty="0">
                <a:solidFill>
                  <a:srgbClr val="FF0000"/>
                </a:solidFill>
                <a:latin typeface="Arial Black" panose="020B0A04020102020204" pitchFamily="34" charset="0"/>
              </a:rPr>
              <a:t>People Rationalize And/Or Make Judgments: </a:t>
            </a:r>
          </a:p>
          <a:p>
            <a:pPr marL="0" indent="-457200">
              <a:lnSpc>
                <a:spcPct val="70000"/>
              </a:lnSpc>
              <a:buNone/>
            </a:pPr>
            <a:r>
              <a:rPr lang="en-US" sz="3000" b="1" dirty="0">
                <a:solidFill>
                  <a:srgbClr val="FF0000"/>
                </a:solidFill>
                <a:latin typeface="Arial Black" panose="020B0A04020102020204" pitchFamily="34" charset="0"/>
              </a:rPr>
              <a:t>(Rom.14:10-13) (Matt. 7:1-3)</a:t>
            </a:r>
          </a:p>
          <a:p>
            <a:pPr marL="0" indent="-457200">
              <a:lnSpc>
                <a:spcPct val="70000"/>
              </a:lnSpc>
              <a:buNone/>
            </a:pPr>
            <a:endParaRPr lang="en-US" dirty="0">
              <a:latin typeface="Arial Black" panose="020B0A04020102020204" pitchFamily="34" charset="0"/>
            </a:endParaRPr>
          </a:p>
          <a:p>
            <a:pPr marL="512064" indent="-512064">
              <a:buNone/>
            </a:pPr>
            <a:r>
              <a:rPr lang="en-US" dirty="0">
                <a:latin typeface="Arial Black" panose="020B0A04020102020204" pitchFamily="34" charset="0"/>
              </a:rPr>
              <a:t>6. The Person Doesn’t Understand Scriptures And What They Mean Regarding God’s Will And Healing.  Our Minds Need To Be Renewed.  </a:t>
            </a:r>
            <a:r>
              <a:rPr lang="en-US" dirty="0">
                <a:solidFill>
                  <a:srgbClr val="FF0000"/>
                </a:solidFill>
                <a:latin typeface="Arial Black" panose="020B0A04020102020204" pitchFamily="34" charset="0"/>
              </a:rPr>
              <a:t>(Rom. 12:2)</a:t>
            </a:r>
          </a:p>
          <a:p>
            <a:pPr marL="512064" indent="-512064">
              <a:buNone/>
            </a:pPr>
            <a:r>
              <a:rPr lang="en-US" dirty="0">
                <a:latin typeface="Arial Black" panose="020B0A04020102020204" pitchFamily="34" charset="0"/>
              </a:rPr>
              <a:t>7. The Person Doing The Healing Prayer May Not Be Knowledgeable About The Person’s Needs Or Situation. Didn’t Prepare Or Ask Questions First.</a:t>
            </a:r>
          </a:p>
          <a:p>
            <a:pPr marL="512064" indent="-512064">
              <a:buNone/>
            </a:pPr>
            <a:r>
              <a:rPr lang="en-US" dirty="0">
                <a:latin typeface="Arial Black" panose="020B0A04020102020204" pitchFamily="34" charset="0"/>
              </a:rPr>
              <a:t>8. May Need A Deliverance Before Healing Can Take Place.</a:t>
            </a:r>
          </a:p>
          <a:p>
            <a:pPr marL="512064" indent="-512064">
              <a:buNone/>
            </a:pPr>
            <a:r>
              <a:rPr lang="en-US" dirty="0">
                <a:latin typeface="Arial Black" panose="020B0A04020102020204" pitchFamily="34" charset="0"/>
              </a:rPr>
              <a:t>9. Sickness And Disease Belong To The Enemy.  He Doesn’t Want You Well.  </a:t>
            </a:r>
            <a:r>
              <a:rPr lang="en-US" dirty="0">
                <a:solidFill>
                  <a:srgbClr val="FF0000"/>
                </a:solidFill>
                <a:latin typeface="Arial Black" panose="020B0A04020102020204" pitchFamily="34" charset="0"/>
              </a:rPr>
              <a:t>(John 10:10)</a:t>
            </a:r>
          </a:p>
          <a:p>
            <a:pPr marL="0" indent="0">
              <a:lnSpc>
                <a:spcPct val="120000"/>
              </a:lnSpc>
              <a:buNone/>
            </a:pPr>
            <a:endParaRPr lang="en-US" sz="2200" dirty="0">
              <a:latin typeface="Arial Black" panose="020B0A04020102020204" pitchFamily="34"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52F4A8BA-3298-4A6C-B98A-5CFE55573448}"/>
              </a:ext>
            </a:extLst>
          </p:cNvPr>
          <p:cNvSpPr>
            <a:spLocks noGrp="1"/>
          </p:cNvSpPr>
          <p:nvPr>
            <p:ph type="sldNum" sz="quarter" idx="12"/>
          </p:nvPr>
        </p:nvSpPr>
        <p:spPr/>
        <p:txBody>
          <a:bodyPr/>
          <a:lstStyle/>
          <a:p>
            <a:fld id="{8D29F2E5-1AE7-442E-B3F5-3B23207848E7}" type="slidenum">
              <a:rPr lang="en-US" smtClean="0"/>
              <a:t>46</a:t>
            </a:fld>
            <a:endParaRPr lang="en-US" dirty="0"/>
          </a:p>
        </p:txBody>
      </p:sp>
    </p:spTree>
    <p:extLst>
      <p:ext uri="{BB962C8B-B14F-4D97-AF65-F5344CB8AC3E}">
        <p14:creationId xmlns:p14="http://schemas.microsoft.com/office/powerpoint/2010/main" val="126849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FFDA-2B02-49CD-8C7E-6643B710A843}"/>
              </a:ext>
            </a:extLst>
          </p:cNvPr>
          <p:cNvSpPr>
            <a:spLocks noGrp="1"/>
          </p:cNvSpPr>
          <p:nvPr>
            <p:ph type="title"/>
          </p:nvPr>
        </p:nvSpPr>
        <p:spPr>
          <a:xfrm>
            <a:off x="269823" y="140537"/>
            <a:ext cx="11809881" cy="1325563"/>
          </a:xfrm>
        </p:spPr>
        <p:txBody>
          <a:bodyPr>
            <a:normAutofit/>
          </a:bodyPr>
          <a:lstStyle/>
          <a:p>
            <a:r>
              <a:rPr lang="en-US" b="1" dirty="0">
                <a:latin typeface="Arial Black" panose="020B0A04020102020204" pitchFamily="34" charset="0"/>
              </a:rPr>
              <a:t>When Some People Don’t Get Healed?</a:t>
            </a:r>
            <a:endParaRPr lang="en-US" dirty="0"/>
          </a:p>
        </p:txBody>
      </p:sp>
      <p:sp>
        <p:nvSpPr>
          <p:cNvPr id="3" name="Content Placeholder 2">
            <a:extLst>
              <a:ext uri="{FF2B5EF4-FFF2-40B4-BE49-F238E27FC236}">
                <a16:creationId xmlns:a16="http://schemas.microsoft.com/office/drawing/2014/main" id="{06740F2C-5CA8-4A36-9DE1-FE78F8056372}"/>
              </a:ext>
            </a:extLst>
          </p:cNvPr>
          <p:cNvSpPr>
            <a:spLocks noGrp="1"/>
          </p:cNvSpPr>
          <p:nvPr>
            <p:ph idx="1"/>
          </p:nvPr>
        </p:nvSpPr>
        <p:spPr>
          <a:xfrm>
            <a:off x="417095" y="1568944"/>
            <a:ext cx="11373853" cy="5746252"/>
          </a:xfrm>
        </p:spPr>
        <p:txBody>
          <a:bodyPr>
            <a:noAutofit/>
          </a:bodyPr>
          <a:lstStyle/>
          <a:p>
            <a:pPr marL="512064" indent="-512064">
              <a:buNone/>
            </a:pPr>
            <a:endParaRPr lang="en-US" dirty="0">
              <a:latin typeface="Arial Black" panose="020B0A04020102020204" pitchFamily="34" charset="0"/>
            </a:endParaRPr>
          </a:p>
          <a:p>
            <a:pPr marL="512064" indent="-512064">
              <a:buNone/>
            </a:pPr>
            <a:r>
              <a:rPr lang="en-US" sz="6000" dirty="0">
                <a:solidFill>
                  <a:srgbClr val="7030A0"/>
                </a:solidFill>
                <a:latin typeface="Arial Black" panose="020B0A04020102020204" pitchFamily="34" charset="0"/>
              </a:rPr>
              <a:t>The Bottom Line Answer:  </a:t>
            </a:r>
          </a:p>
          <a:p>
            <a:pPr marL="512064" indent="-512064">
              <a:buNone/>
            </a:pPr>
            <a:r>
              <a:rPr lang="en-US" dirty="0">
                <a:latin typeface="Arial Black" panose="020B0A04020102020204" pitchFamily="34" charset="0"/>
              </a:rPr>
              <a:t>We Don’t Know Why, We Don’t Have The Answer, Only</a:t>
            </a:r>
          </a:p>
          <a:p>
            <a:pPr marL="512064" indent="-512064">
              <a:buNone/>
            </a:pPr>
            <a:r>
              <a:rPr lang="en-US" dirty="0">
                <a:latin typeface="Arial Black" panose="020B0A04020102020204" pitchFamily="34" charset="0"/>
              </a:rPr>
              <a:t>God Knows Why!</a:t>
            </a:r>
          </a:p>
        </p:txBody>
      </p:sp>
      <p:sp>
        <p:nvSpPr>
          <p:cNvPr id="4" name="Slide Number Placeholder 3">
            <a:extLst>
              <a:ext uri="{FF2B5EF4-FFF2-40B4-BE49-F238E27FC236}">
                <a16:creationId xmlns:a16="http://schemas.microsoft.com/office/drawing/2014/main" id="{D8CB4209-D05A-4E0A-984B-AF30CBAD4CAA}"/>
              </a:ext>
            </a:extLst>
          </p:cNvPr>
          <p:cNvSpPr>
            <a:spLocks noGrp="1"/>
          </p:cNvSpPr>
          <p:nvPr>
            <p:ph type="sldNum" sz="quarter" idx="12"/>
          </p:nvPr>
        </p:nvSpPr>
        <p:spPr/>
        <p:txBody>
          <a:bodyPr/>
          <a:lstStyle/>
          <a:p>
            <a:fld id="{8D29F2E5-1AE7-442E-B3F5-3B23207848E7}" type="slidenum">
              <a:rPr lang="en-US" smtClean="0"/>
              <a:t>47</a:t>
            </a:fld>
            <a:endParaRPr lang="en-US" dirty="0"/>
          </a:p>
        </p:txBody>
      </p:sp>
    </p:spTree>
    <p:extLst>
      <p:ext uri="{BB962C8B-B14F-4D97-AF65-F5344CB8AC3E}">
        <p14:creationId xmlns:p14="http://schemas.microsoft.com/office/powerpoint/2010/main" val="3920843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7F89-DBC2-459E-8895-B349E859F39E}"/>
              </a:ext>
            </a:extLst>
          </p:cNvPr>
          <p:cNvSpPr>
            <a:spLocks noGrp="1"/>
          </p:cNvSpPr>
          <p:nvPr>
            <p:ph type="title"/>
          </p:nvPr>
        </p:nvSpPr>
        <p:spPr>
          <a:xfrm>
            <a:off x="1887507" y="967867"/>
            <a:ext cx="10515600" cy="2852737"/>
          </a:xfrm>
        </p:spPr>
        <p:txBody>
          <a:bodyPr/>
          <a:lstStyle/>
          <a:p>
            <a:r>
              <a:rPr lang="en-US" dirty="0">
                <a:latin typeface="Arial Black" panose="020B0A04020102020204" pitchFamily="34" charset="0"/>
              </a:rPr>
              <a:t>Emotional Healing</a:t>
            </a:r>
          </a:p>
        </p:txBody>
      </p:sp>
      <p:sp>
        <p:nvSpPr>
          <p:cNvPr id="3" name="Slide Number Placeholder 2">
            <a:extLst>
              <a:ext uri="{FF2B5EF4-FFF2-40B4-BE49-F238E27FC236}">
                <a16:creationId xmlns:a16="http://schemas.microsoft.com/office/drawing/2014/main" id="{7235E3E7-D0F6-4A27-AD7E-425AB0854BEE}"/>
              </a:ext>
            </a:extLst>
          </p:cNvPr>
          <p:cNvSpPr>
            <a:spLocks noGrp="1"/>
          </p:cNvSpPr>
          <p:nvPr>
            <p:ph type="sldNum" sz="quarter" idx="12"/>
          </p:nvPr>
        </p:nvSpPr>
        <p:spPr/>
        <p:txBody>
          <a:bodyPr/>
          <a:lstStyle/>
          <a:p>
            <a:fld id="{F0B349B3-4579-48F4-901E-474B3A147281}" type="slidenum">
              <a:rPr lang="en-US" smtClean="0"/>
              <a:t>48</a:t>
            </a:fld>
            <a:endParaRPr lang="en-US" dirty="0"/>
          </a:p>
        </p:txBody>
      </p:sp>
    </p:spTree>
    <p:extLst>
      <p:ext uri="{BB962C8B-B14F-4D97-AF65-F5344CB8AC3E}">
        <p14:creationId xmlns:p14="http://schemas.microsoft.com/office/powerpoint/2010/main" val="137905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2"/>
          <p:cNvGraphicFramePr>
            <a:graphicFrameLocks/>
          </p:cNvGraphicFramePr>
          <p:nvPr/>
        </p:nvGraphicFramePr>
        <p:xfrm>
          <a:off x="7359650" y="2065338"/>
          <a:ext cx="1392238" cy="3109912"/>
        </p:xfrm>
        <a:graphic>
          <a:graphicData uri="http://schemas.openxmlformats.org/presentationml/2006/ole">
            <mc:AlternateContent xmlns:mc="http://schemas.openxmlformats.org/markup-compatibility/2006">
              <mc:Choice xmlns:v="urn:schemas-microsoft-com:vml" Requires="v">
                <p:oleObj spid="_x0000_s1026" name="ClipArt" r:id="rId3" imgW="1748023" imgH="3657600" progId="MS_ClipArt_Gallery.2">
                  <p:embed/>
                </p:oleObj>
              </mc:Choice>
              <mc:Fallback>
                <p:oleObj name="ClipArt" r:id="rId3" imgW="1748023" imgH="3657600" progId="MS_ClipArt_Gallery.2">
                  <p:embed/>
                  <p:pic>
                    <p:nvPicPr>
                      <p:cNvPr id="27651"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650" y="2065338"/>
                        <a:ext cx="139223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2" name="Object 3"/>
          <p:cNvGraphicFramePr>
            <a:graphicFrameLocks/>
          </p:cNvGraphicFramePr>
          <p:nvPr/>
        </p:nvGraphicFramePr>
        <p:xfrm>
          <a:off x="2057400" y="1438276"/>
          <a:ext cx="2470150" cy="3649663"/>
        </p:xfrm>
        <a:graphic>
          <a:graphicData uri="http://schemas.openxmlformats.org/presentationml/2006/ole">
            <mc:AlternateContent xmlns:mc="http://schemas.openxmlformats.org/markup-compatibility/2006">
              <mc:Choice xmlns:v="urn:schemas-microsoft-com:vml" Requires="v">
                <p:oleObj spid="_x0000_s1027" name="ClipArt" r:id="rId5" imgW="2480074" imgH="3659054" progId="MS_ClipArt_Gallery.2">
                  <p:embed/>
                </p:oleObj>
              </mc:Choice>
              <mc:Fallback>
                <p:oleObj name="ClipArt" r:id="rId5" imgW="2480074" imgH="3659054" progId="MS_ClipArt_Gallery.2">
                  <p:embed/>
                  <p:pic>
                    <p:nvPicPr>
                      <p:cNvPr id="27652"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38276"/>
                        <a:ext cx="247015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4"/>
          <p:cNvSpPr>
            <a:spLocks noChangeArrowheads="1"/>
          </p:cNvSpPr>
          <p:nvPr/>
        </p:nvSpPr>
        <p:spPr bwMode="auto">
          <a:xfrm>
            <a:off x="1624266" y="5249781"/>
            <a:ext cx="3048000" cy="138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a:t>I’m Fine, I’m Great, I’m Ok, Really I am</a:t>
            </a:r>
          </a:p>
        </p:txBody>
      </p:sp>
      <p:sp>
        <p:nvSpPr>
          <p:cNvPr id="27654" name="Rectangle 5"/>
          <p:cNvSpPr>
            <a:spLocks noChangeArrowheads="1"/>
          </p:cNvSpPr>
          <p:nvPr/>
        </p:nvSpPr>
        <p:spPr bwMode="auto">
          <a:xfrm>
            <a:off x="2001254" y="847726"/>
            <a:ext cx="2667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t>On The Outside</a:t>
            </a:r>
          </a:p>
        </p:txBody>
      </p:sp>
      <p:sp>
        <p:nvSpPr>
          <p:cNvPr id="27655" name="Rectangle 6"/>
          <p:cNvSpPr>
            <a:spLocks noChangeArrowheads="1"/>
          </p:cNvSpPr>
          <p:nvPr/>
        </p:nvSpPr>
        <p:spPr bwMode="auto">
          <a:xfrm>
            <a:off x="7239000" y="838201"/>
            <a:ext cx="2667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t>On The Inside</a:t>
            </a:r>
          </a:p>
        </p:txBody>
      </p:sp>
      <p:sp>
        <p:nvSpPr>
          <p:cNvPr id="27656" name="Rectangle 7"/>
          <p:cNvSpPr>
            <a:spLocks noChangeArrowheads="1"/>
          </p:cNvSpPr>
          <p:nvPr/>
        </p:nvSpPr>
        <p:spPr bwMode="auto">
          <a:xfrm>
            <a:off x="7696200" y="1371601"/>
            <a:ext cx="1981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Shame</a:t>
            </a:r>
          </a:p>
        </p:txBody>
      </p:sp>
      <p:sp>
        <p:nvSpPr>
          <p:cNvPr id="27657" name="Rectangle 8"/>
          <p:cNvSpPr>
            <a:spLocks noChangeArrowheads="1"/>
          </p:cNvSpPr>
          <p:nvPr/>
        </p:nvSpPr>
        <p:spPr bwMode="auto">
          <a:xfrm>
            <a:off x="8915400" y="2057401"/>
            <a:ext cx="1219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Fear</a:t>
            </a:r>
          </a:p>
        </p:txBody>
      </p:sp>
      <p:sp>
        <p:nvSpPr>
          <p:cNvPr id="27658" name="Rectangle 9"/>
          <p:cNvSpPr>
            <a:spLocks noChangeArrowheads="1"/>
          </p:cNvSpPr>
          <p:nvPr/>
        </p:nvSpPr>
        <p:spPr bwMode="auto">
          <a:xfrm>
            <a:off x="9067800" y="3282950"/>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Sexual Abuse</a:t>
            </a:r>
          </a:p>
        </p:txBody>
      </p:sp>
      <p:sp>
        <p:nvSpPr>
          <p:cNvPr id="27659" name="Rectangle 10"/>
          <p:cNvSpPr>
            <a:spLocks noChangeArrowheads="1"/>
          </p:cNvSpPr>
          <p:nvPr/>
        </p:nvSpPr>
        <p:spPr bwMode="auto">
          <a:xfrm>
            <a:off x="6781800" y="1828800"/>
            <a:ext cx="1066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Guilt</a:t>
            </a:r>
          </a:p>
        </p:txBody>
      </p:sp>
      <p:sp>
        <p:nvSpPr>
          <p:cNvPr id="27660" name="Rectangle 11"/>
          <p:cNvSpPr>
            <a:spLocks noChangeArrowheads="1"/>
          </p:cNvSpPr>
          <p:nvPr/>
        </p:nvSpPr>
        <p:spPr bwMode="auto">
          <a:xfrm>
            <a:off x="6096000" y="3348038"/>
            <a:ext cx="1219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Anger</a:t>
            </a:r>
          </a:p>
        </p:txBody>
      </p:sp>
      <p:sp>
        <p:nvSpPr>
          <p:cNvPr id="27661" name="Rectangle 12"/>
          <p:cNvSpPr>
            <a:spLocks noChangeArrowheads="1"/>
          </p:cNvSpPr>
          <p:nvPr/>
        </p:nvSpPr>
        <p:spPr bwMode="auto">
          <a:xfrm>
            <a:off x="6477000" y="5100638"/>
            <a:ext cx="175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Addiction</a:t>
            </a:r>
          </a:p>
        </p:txBody>
      </p:sp>
      <p:sp>
        <p:nvSpPr>
          <p:cNvPr id="27662" name="Rectangle 13"/>
          <p:cNvSpPr>
            <a:spLocks noChangeArrowheads="1"/>
          </p:cNvSpPr>
          <p:nvPr/>
        </p:nvSpPr>
        <p:spPr bwMode="auto">
          <a:xfrm>
            <a:off x="9220200" y="4414838"/>
            <a:ext cx="137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Lust</a:t>
            </a:r>
          </a:p>
        </p:txBody>
      </p:sp>
      <p:sp>
        <p:nvSpPr>
          <p:cNvPr id="27663" name="Rectangle 14"/>
          <p:cNvSpPr>
            <a:spLocks noChangeArrowheads="1"/>
          </p:cNvSpPr>
          <p:nvPr/>
        </p:nvSpPr>
        <p:spPr bwMode="auto">
          <a:xfrm>
            <a:off x="6248400" y="4262438"/>
            <a:ext cx="213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Vows</a:t>
            </a:r>
          </a:p>
        </p:txBody>
      </p:sp>
      <p:sp>
        <p:nvSpPr>
          <p:cNvPr id="27664" name="Rectangle 15"/>
          <p:cNvSpPr>
            <a:spLocks noChangeArrowheads="1"/>
          </p:cNvSpPr>
          <p:nvPr/>
        </p:nvSpPr>
        <p:spPr bwMode="auto">
          <a:xfrm>
            <a:off x="7434264" y="5710238"/>
            <a:ext cx="17859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Depression</a:t>
            </a:r>
          </a:p>
        </p:txBody>
      </p:sp>
      <p:sp>
        <p:nvSpPr>
          <p:cNvPr id="27665" name="Rectangle 16"/>
          <p:cNvSpPr>
            <a:spLocks noChangeArrowheads="1"/>
          </p:cNvSpPr>
          <p:nvPr/>
        </p:nvSpPr>
        <p:spPr bwMode="auto">
          <a:xfrm>
            <a:off x="4022556" y="64168"/>
            <a:ext cx="8001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400" b="1" dirty="0"/>
              <a:t>“Getting Real”   </a:t>
            </a:r>
          </a:p>
        </p:txBody>
      </p:sp>
      <p:sp>
        <p:nvSpPr>
          <p:cNvPr id="27666" name="Line 17"/>
          <p:cNvSpPr>
            <a:spLocks noChangeShapeType="1"/>
          </p:cNvSpPr>
          <p:nvPr/>
        </p:nvSpPr>
        <p:spPr bwMode="auto">
          <a:xfrm>
            <a:off x="5867400" y="1371601"/>
            <a:ext cx="0" cy="480060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667" name="Rectangle 15"/>
          <p:cNvSpPr>
            <a:spLocks noChangeArrowheads="1"/>
          </p:cNvSpPr>
          <p:nvPr/>
        </p:nvSpPr>
        <p:spPr bwMode="auto">
          <a:xfrm>
            <a:off x="8534400" y="5029201"/>
            <a:ext cx="160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dirty="0"/>
              <a:t>Rebellion</a:t>
            </a:r>
          </a:p>
        </p:txBody>
      </p:sp>
      <p:sp>
        <p:nvSpPr>
          <p:cNvPr id="2" name="Oval 1"/>
          <p:cNvSpPr/>
          <p:nvPr/>
        </p:nvSpPr>
        <p:spPr>
          <a:xfrm>
            <a:off x="8572500" y="2671764"/>
            <a:ext cx="46038"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8437564" y="3856039"/>
            <a:ext cx="46037"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8678864" y="4225925"/>
            <a:ext cx="46037" cy="14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8382000" y="4500564"/>
            <a:ext cx="46038"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8382000" y="3052764"/>
            <a:ext cx="46038" cy="147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l 26"/>
          <p:cNvSpPr/>
          <p:nvPr/>
        </p:nvSpPr>
        <p:spPr>
          <a:xfrm>
            <a:off x="8686800" y="3429000"/>
            <a:ext cx="46038" cy="14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7772400" y="2671764"/>
            <a:ext cx="96838" cy="147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a:off x="7924800" y="3128964"/>
            <a:ext cx="96838" cy="147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7772400" y="4576764"/>
            <a:ext cx="228600" cy="147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7924800" y="4038600"/>
            <a:ext cx="96838" cy="1476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7848600" y="4271964"/>
            <a:ext cx="96838" cy="147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7772400" y="4492626"/>
            <a:ext cx="533400" cy="746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8016876" y="4700589"/>
            <a:ext cx="466725" cy="147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82" name="Oval 2"/>
          <p:cNvSpPr>
            <a:spLocks noChangeArrowheads="1"/>
          </p:cNvSpPr>
          <p:nvPr/>
        </p:nvSpPr>
        <p:spPr bwMode="auto">
          <a:xfrm>
            <a:off x="6096000" y="1355726"/>
            <a:ext cx="4191000" cy="5273675"/>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4400" dirty="0"/>
          </a:p>
        </p:txBody>
      </p:sp>
      <p:sp>
        <p:nvSpPr>
          <p:cNvPr id="3" name="TextBox 2"/>
          <p:cNvSpPr txBox="1"/>
          <p:nvPr/>
        </p:nvSpPr>
        <p:spPr>
          <a:xfrm>
            <a:off x="9113838" y="2662536"/>
            <a:ext cx="1401762" cy="461665"/>
          </a:xfrm>
          <a:prstGeom prst="rect">
            <a:avLst/>
          </a:prstGeom>
          <a:noFill/>
        </p:spPr>
        <p:txBody>
          <a:bodyPr wrap="square" rtlCol="0">
            <a:spAutoFit/>
          </a:bodyPr>
          <a:lstStyle/>
          <a:p>
            <a:r>
              <a:rPr lang="en-US" sz="2400" dirty="0"/>
              <a:t>Doubt</a:t>
            </a:r>
          </a:p>
        </p:txBody>
      </p:sp>
      <p:sp>
        <p:nvSpPr>
          <p:cNvPr id="4" name="TextBox 3"/>
          <p:cNvSpPr txBox="1"/>
          <p:nvPr/>
        </p:nvSpPr>
        <p:spPr>
          <a:xfrm>
            <a:off x="6286501" y="2519364"/>
            <a:ext cx="1181100" cy="461665"/>
          </a:xfrm>
          <a:prstGeom prst="rect">
            <a:avLst/>
          </a:prstGeom>
          <a:noFill/>
        </p:spPr>
        <p:txBody>
          <a:bodyPr wrap="square" rtlCol="0">
            <a:spAutoFit/>
          </a:bodyPr>
          <a:lstStyle/>
          <a:p>
            <a:r>
              <a:rPr lang="en-US" sz="2400" dirty="0"/>
              <a:t>Anxiety</a:t>
            </a:r>
          </a:p>
        </p:txBody>
      </p:sp>
      <p:sp>
        <p:nvSpPr>
          <p:cNvPr id="5" name="Slide Number Placeholder 4">
            <a:extLst>
              <a:ext uri="{FF2B5EF4-FFF2-40B4-BE49-F238E27FC236}">
                <a16:creationId xmlns:a16="http://schemas.microsoft.com/office/drawing/2014/main" id="{1DD7931F-7A9F-4C74-9217-2BD2F09C3881}"/>
              </a:ext>
            </a:extLst>
          </p:cNvPr>
          <p:cNvSpPr>
            <a:spLocks noGrp="1"/>
          </p:cNvSpPr>
          <p:nvPr>
            <p:ph type="sldNum" sz="quarter" idx="12"/>
          </p:nvPr>
        </p:nvSpPr>
        <p:spPr/>
        <p:txBody>
          <a:bodyPr/>
          <a:lstStyle/>
          <a:p>
            <a:fld id="{F0B349B3-4579-48F4-901E-474B3A147281}" type="slidenum">
              <a:rPr lang="en-US" smtClean="0"/>
              <a:t>49</a:t>
            </a:fld>
            <a:endParaRPr lang="en-US" dirty="0"/>
          </a:p>
        </p:txBody>
      </p:sp>
    </p:spTree>
    <p:extLst>
      <p:ext uri="{BB962C8B-B14F-4D97-AF65-F5344CB8AC3E}">
        <p14:creationId xmlns:p14="http://schemas.microsoft.com/office/powerpoint/2010/main" val="423155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F71E-06B7-4F21-AB03-31F55B9EC250}"/>
              </a:ext>
            </a:extLst>
          </p:cNvPr>
          <p:cNvSpPr>
            <a:spLocks noGrp="1"/>
          </p:cNvSpPr>
          <p:nvPr>
            <p:ph type="title"/>
          </p:nvPr>
        </p:nvSpPr>
        <p:spPr>
          <a:xfrm>
            <a:off x="838200" y="-24615"/>
            <a:ext cx="10515600" cy="1325563"/>
          </a:xfrm>
        </p:spPr>
        <p:txBody>
          <a:bodyPr/>
          <a:lstStyle/>
          <a:p>
            <a:r>
              <a:rPr lang="en-US" b="1">
                <a:latin typeface="Arial Black" panose="020B0A04020102020204" pitchFamily="34" charset="0"/>
              </a:rPr>
              <a:t>Our Expectations For The Group</a:t>
            </a:r>
            <a:endParaRPr lang="en-US"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B927CB9-923C-4F81-AC5C-F3843BB87A30}"/>
              </a:ext>
            </a:extLst>
          </p:cNvPr>
          <p:cNvSpPr>
            <a:spLocks noGrp="1"/>
          </p:cNvSpPr>
          <p:nvPr>
            <p:ph idx="1"/>
          </p:nvPr>
        </p:nvSpPr>
        <p:spPr>
          <a:xfrm>
            <a:off x="838199" y="1360908"/>
            <a:ext cx="11163301" cy="4802187"/>
          </a:xfrm>
        </p:spPr>
        <p:txBody>
          <a:bodyPr>
            <a:normAutofit fontScale="92500"/>
          </a:bodyPr>
          <a:lstStyle/>
          <a:p>
            <a:pPr marL="742950" indent="-742950">
              <a:buAutoNum type="arabicPeriod"/>
            </a:pPr>
            <a:r>
              <a:rPr lang="en-US" sz="3700" dirty="0">
                <a:latin typeface="Arial Black" panose="020B0A04020102020204" pitchFamily="34" charset="0"/>
                <a:cs typeface="Arial" panose="020B0604020202020204" pitchFamily="34" charset="0"/>
              </a:rPr>
              <a:t>Closer Intimate Relationship With God, Jesus, And The Holy Spirit. (I Cor. 3:10-11)</a:t>
            </a:r>
          </a:p>
          <a:p>
            <a:pPr marL="0" indent="0">
              <a:buNone/>
            </a:pPr>
            <a:r>
              <a:rPr lang="en-US" sz="3700" dirty="0">
                <a:latin typeface="Arial Black" panose="020B0A04020102020204" pitchFamily="34" charset="0"/>
                <a:cs typeface="Arial" panose="020B0604020202020204" pitchFamily="34" charset="0"/>
              </a:rPr>
              <a:t>2.  Revelation That Jesus Is The Healer.</a:t>
            </a:r>
          </a:p>
          <a:p>
            <a:pPr marL="0" indent="0">
              <a:buNone/>
            </a:pPr>
            <a:r>
              <a:rPr lang="en-US" sz="3700" dirty="0">
                <a:latin typeface="Arial Black" panose="020B0A04020102020204" pitchFamily="34" charset="0"/>
                <a:cs typeface="Arial" panose="020B0604020202020204" pitchFamily="34" charset="0"/>
              </a:rPr>
              <a:t>3.  Personal Encounter With The Holy Spirit.</a:t>
            </a:r>
          </a:p>
          <a:p>
            <a:pPr marL="0" indent="0">
              <a:buNone/>
            </a:pPr>
            <a:r>
              <a:rPr lang="en-US" sz="3700" dirty="0">
                <a:latin typeface="Arial Black" panose="020B0A04020102020204" pitchFamily="34" charset="0"/>
                <a:cs typeface="Arial" panose="020B0604020202020204" pitchFamily="34" charset="0"/>
              </a:rPr>
              <a:t>4.  Understanding God’s Will For Healing.</a:t>
            </a:r>
          </a:p>
          <a:p>
            <a:pPr marL="742950" indent="-742950">
              <a:buAutoNum type="arabicPeriod" startAt="5"/>
            </a:pPr>
            <a:r>
              <a:rPr lang="en-US" sz="3700" dirty="0">
                <a:latin typeface="Arial Black" panose="020B0A04020102020204" pitchFamily="34" charset="0"/>
                <a:cs typeface="Arial" panose="020B0604020202020204" pitchFamily="34" charset="0"/>
              </a:rPr>
              <a:t>Expect And Receive A Miracle.</a:t>
            </a:r>
          </a:p>
          <a:p>
            <a:pPr marL="742950" indent="-742950">
              <a:buFont typeface="Arial" panose="020B0604020202020204" pitchFamily="34" charset="0"/>
              <a:buAutoNum type="arabicPeriod" startAt="5"/>
            </a:pPr>
            <a:r>
              <a:rPr lang="en-US" sz="3700" dirty="0">
                <a:latin typeface="Arial Black" panose="020B0A04020102020204" pitchFamily="34" charset="0"/>
                <a:cs typeface="Arial" panose="020B0604020202020204" pitchFamily="34" charset="0"/>
              </a:rPr>
              <a:t>Know That All Things Are Possible.</a:t>
            </a:r>
          </a:p>
          <a:p>
            <a:pPr marL="742950" indent="-742950">
              <a:buFont typeface="Arial" panose="020B0604020202020204" pitchFamily="34" charset="0"/>
              <a:buAutoNum type="arabicPeriod" startAt="5"/>
            </a:pPr>
            <a:r>
              <a:rPr lang="en-US" sz="3700" dirty="0">
                <a:latin typeface="Arial Black" panose="020B0A04020102020204" pitchFamily="34" charset="0"/>
                <a:cs typeface="Arial" panose="020B0604020202020204" pitchFamily="34" charset="0"/>
              </a:rPr>
              <a:t>Get Real And Surrender.</a:t>
            </a:r>
          </a:p>
          <a:p>
            <a:pPr marL="0" indent="0">
              <a:buNone/>
            </a:pPr>
            <a:endParaRPr lang="en-US" dirty="0"/>
          </a:p>
        </p:txBody>
      </p:sp>
      <p:sp>
        <p:nvSpPr>
          <p:cNvPr id="4" name="Slide Number Placeholder 3">
            <a:extLst>
              <a:ext uri="{FF2B5EF4-FFF2-40B4-BE49-F238E27FC236}">
                <a16:creationId xmlns:a16="http://schemas.microsoft.com/office/drawing/2014/main" id="{DE6C10F7-61FA-4F9F-A421-7CC654DDA3E8}"/>
              </a:ext>
            </a:extLst>
          </p:cNvPr>
          <p:cNvSpPr>
            <a:spLocks noGrp="1"/>
          </p:cNvSpPr>
          <p:nvPr>
            <p:ph type="sldNum" sz="quarter" idx="12"/>
          </p:nvPr>
        </p:nvSpPr>
        <p:spPr>
          <a:xfrm>
            <a:off x="8610600" y="6356350"/>
            <a:ext cx="2743200" cy="365125"/>
          </a:xfrm>
        </p:spPr>
        <p:txBody>
          <a:bodyPr/>
          <a:lstStyle/>
          <a:p>
            <a:fld id="{F1D3217C-C24C-4911-B8D6-840F9B9F50D5}" type="slidenum">
              <a:rPr lang="en-US" smtClean="0"/>
              <a:t>5</a:t>
            </a:fld>
            <a:endParaRPr lang="en-US"/>
          </a:p>
        </p:txBody>
      </p:sp>
    </p:spTree>
    <p:extLst>
      <p:ext uri="{BB962C8B-B14F-4D97-AF65-F5344CB8AC3E}">
        <p14:creationId xmlns:p14="http://schemas.microsoft.com/office/powerpoint/2010/main" val="349349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752600" y="0"/>
            <a:ext cx="8763000" cy="838200"/>
          </a:xfrm>
          <a:noFill/>
        </p:spPr>
        <p:txBody>
          <a:bodyPr>
            <a:normAutofit/>
          </a:bodyPr>
          <a:lstStyle/>
          <a:p>
            <a:r>
              <a:rPr lang="en-US" altLang="en-US" sz="3600" b="1" dirty="0">
                <a:latin typeface="Arial Black" panose="020B0A04020102020204" pitchFamily="34" charset="0"/>
              </a:rPr>
              <a:t>Sin Causes Emotional Sickness  </a:t>
            </a:r>
          </a:p>
        </p:txBody>
      </p:sp>
      <p:sp>
        <p:nvSpPr>
          <p:cNvPr id="25604" name="Rectangle 3"/>
          <p:cNvSpPr>
            <a:spLocks noGrp="1" noChangeArrowheads="1"/>
          </p:cNvSpPr>
          <p:nvPr>
            <p:ph type="body" sz="half" idx="1"/>
          </p:nvPr>
        </p:nvSpPr>
        <p:spPr>
          <a:xfrm>
            <a:off x="990600" y="1295400"/>
            <a:ext cx="3810000" cy="5562600"/>
          </a:xfrm>
          <a:noFill/>
        </p:spPr>
        <p:txBody>
          <a:bodyPr>
            <a:normAutofit/>
          </a:bodyPr>
          <a:lstStyle/>
          <a:p>
            <a:pPr>
              <a:spcBef>
                <a:spcPts val="600"/>
              </a:spcBef>
              <a:buFont typeface="Wingdings" panose="05000000000000000000" pitchFamily="2" charset="2"/>
              <a:buChar char="q"/>
            </a:pPr>
            <a:r>
              <a:rPr lang="en-US" altLang="en-US" sz="2400" b="1" dirty="0"/>
              <a:t> Love Of Money</a:t>
            </a:r>
          </a:p>
          <a:p>
            <a:pPr>
              <a:spcBef>
                <a:spcPts val="600"/>
              </a:spcBef>
              <a:buFont typeface="Wingdings" panose="05000000000000000000" pitchFamily="2" charset="2"/>
              <a:buChar char="q"/>
            </a:pPr>
            <a:r>
              <a:rPr lang="en-US" altLang="en-US" sz="2400" b="1" dirty="0"/>
              <a:t> Jealousy</a:t>
            </a:r>
          </a:p>
          <a:p>
            <a:pPr>
              <a:spcBef>
                <a:spcPts val="600"/>
              </a:spcBef>
              <a:buFont typeface="Wingdings" panose="05000000000000000000" pitchFamily="2" charset="2"/>
              <a:buChar char="q"/>
            </a:pPr>
            <a:r>
              <a:rPr lang="en-US" altLang="en-US" sz="2400" b="1" dirty="0"/>
              <a:t> Pride</a:t>
            </a:r>
          </a:p>
          <a:p>
            <a:pPr>
              <a:spcBef>
                <a:spcPts val="600"/>
              </a:spcBef>
              <a:buFont typeface="Wingdings" panose="05000000000000000000" pitchFamily="2" charset="2"/>
              <a:buChar char="q"/>
            </a:pPr>
            <a:r>
              <a:rPr lang="en-US" altLang="en-US" sz="2400" b="1" dirty="0"/>
              <a:t> Materialism</a:t>
            </a:r>
          </a:p>
          <a:p>
            <a:pPr>
              <a:spcBef>
                <a:spcPts val="600"/>
              </a:spcBef>
              <a:buFont typeface="Wingdings" panose="05000000000000000000" pitchFamily="2" charset="2"/>
              <a:buChar char="q"/>
            </a:pPr>
            <a:r>
              <a:rPr lang="en-US" altLang="en-US" sz="2400" b="1" dirty="0"/>
              <a:t> Impatience</a:t>
            </a:r>
          </a:p>
          <a:p>
            <a:pPr>
              <a:spcBef>
                <a:spcPts val="600"/>
              </a:spcBef>
              <a:buFont typeface="Wingdings" panose="05000000000000000000" pitchFamily="2" charset="2"/>
              <a:buChar char="q"/>
            </a:pPr>
            <a:r>
              <a:rPr lang="en-US" altLang="en-US" sz="2400" b="1" dirty="0"/>
              <a:t> Lust</a:t>
            </a:r>
          </a:p>
          <a:p>
            <a:pPr>
              <a:spcBef>
                <a:spcPts val="600"/>
              </a:spcBef>
              <a:buFont typeface="Wingdings" panose="05000000000000000000" pitchFamily="2" charset="2"/>
              <a:buChar char="q"/>
            </a:pPr>
            <a:r>
              <a:rPr lang="en-US" altLang="en-US" sz="2400" b="1" dirty="0"/>
              <a:t> Criticizing</a:t>
            </a:r>
          </a:p>
          <a:p>
            <a:pPr>
              <a:spcBef>
                <a:spcPts val="600"/>
              </a:spcBef>
              <a:buFont typeface="Wingdings" panose="05000000000000000000" pitchFamily="2" charset="2"/>
              <a:buChar char="q"/>
              <a:defRPr/>
            </a:pPr>
            <a:r>
              <a:rPr lang="en-US" sz="2400" b="1" dirty="0"/>
              <a:t> Food Addictions</a:t>
            </a:r>
          </a:p>
          <a:p>
            <a:pPr marL="0" indent="0">
              <a:buNone/>
            </a:pPr>
            <a:endParaRPr lang="en-US" altLang="en-US" sz="2400" b="1" dirty="0"/>
          </a:p>
        </p:txBody>
      </p:sp>
      <p:sp>
        <p:nvSpPr>
          <p:cNvPr id="25605" name="Rectangle 4"/>
          <p:cNvSpPr>
            <a:spLocks noGrp="1" noChangeArrowheads="1"/>
          </p:cNvSpPr>
          <p:nvPr>
            <p:ph type="body" sz="half" idx="2"/>
          </p:nvPr>
        </p:nvSpPr>
        <p:spPr>
          <a:xfrm>
            <a:off x="4628320" y="1295400"/>
            <a:ext cx="3810000" cy="5486400"/>
          </a:xfrm>
        </p:spPr>
        <p:txBody>
          <a:bodyPr>
            <a:normAutofit/>
          </a:bodyPr>
          <a:lstStyle/>
          <a:p>
            <a:pPr>
              <a:spcBef>
                <a:spcPts val="600"/>
              </a:spcBef>
              <a:buFont typeface="Wingdings" panose="05000000000000000000" pitchFamily="2" charset="2"/>
              <a:buChar char="q"/>
              <a:defRPr/>
            </a:pPr>
            <a:r>
              <a:rPr lang="en-US" sz="2400" b="1" dirty="0"/>
              <a:t> Dishonesty</a:t>
            </a:r>
          </a:p>
          <a:p>
            <a:pPr>
              <a:spcBef>
                <a:spcPts val="600"/>
              </a:spcBef>
              <a:buFont typeface="Wingdings" panose="05000000000000000000" pitchFamily="2" charset="2"/>
              <a:buChar char="q"/>
              <a:defRPr/>
            </a:pPr>
            <a:r>
              <a:rPr lang="en-US" sz="2400" b="1" dirty="0"/>
              <a:t> Unforgiveness</a:t>
            </a:r>
          </a:p>
          <a:p>
            <a:pPr>
              <a:spcBef>
                <a:spcPts val="600"/>
              </a:spcBef>
              <a:buFont typeface="Wingdings" panose="05000000000000000000" pitchFamily="2" charset="2"/>
              <a:buChar char="q"/>
              <a:defRPr/>
            </a:pPr>
            <a:r>
              <a:rPr lang="en-US" sz="2400" b="1" dirty="0"/>
              <a:t> Co-dependence</a:t>
            </a:r>
          </a:p>
          <a:p>
            <a:pPr>
              <a:spcBef>
                <a:spcPts val="600"/>
              </a:spcBef>
              <a:buFont typeface="Wingdings" panose="05000000000000000000" pitchFamily="2" charset="2"/>
              <a:buChar char="q"/>
              <a:defRPr/>
            </a:pPr>
            <a:r>
              <a:rPr lang="en-US" sz="2400" b="1" dirty="0"/>
              <a:t> Idolatry</a:t>
            </a:r>
          </a:p>
          <a:p>
            <a:pPr>
              <a:spcBef>
                <a:spcPts val="600"/>
              </a:spcBef>
              <a:buFont typeface="Wingdings" panose="05000000000000000000" pitchFamily="2" charset="2"/>
              <a:buChar char="q"/>
              <a:defRPr/>
            </a:pPr>
            <a:r>
              <a:rPr lang="en-US" sz="2400" b="1" dirty="0"/>
              <a:t> Anger</a:t>
            </a:r>
          </a:p>
          <a:p>
            <a:pPr marL="285750" indent="-285750">
              <a:spcBef>
                <a:spcPts val="600"/>
              </a:spcBef>
              <a:buFont typeface="Wingdings" panose="05000000000000000000" pitchFamily="2" charset="2"/>
              <a:buChar char="q"/>
            </a:pPr>
            <a:r>
              <a:rPr lang="en-US" altLang="en-US" sz="2400" b="1" dirty="0"/>
              <a:t> Pornography</a:t>
            </a:r>
          </a:p>
          <a:p>
            <a:pPr marL="285750" indent="-285750">
              <a:spcBef>
                <a:spcPts val="600"/>
              </a:spcBef>
              <a:buFont typeface="Wingdings" panose="05000000000000000000" pitchFamily="2" charset="2"/>
              <a:buChar char="q"/>
            </a:pPr>
            <a:r>
              <a:rPr lang="en-US" altLang="en-US" sz="2400" b="1" dirty="0"/>
              <a:t> Procrastination</a:t>
            </a:r>
          </a:p>
          <a:p>
            <a:pPr marL="285750" indent="-285750">
              <a:spcBef>
                <a:spcPts val="600"/>
              </a:spcBef>
              <a:buFont typeface="Wingdings" panose="05000000000000000000" pitchFamily="2" charset="2"/>
              <a:buChar char="q"/>
            </a:pPr>
            <a:r>
              <a:rPr lang="en-US" altLang="en-US" sz="2400" b="1" dirty="0"/>
              <a:t> New Age </a:t>
            </a:r>
          </a:p>
          <a:p>
            <a:pPr marL="0" indent="0">
              <a:buNone/>
            </a:pPr>
            <a:endParaRPr lang="en-US" altLang="en-US" sz="2400" b="1" dirty="0"/>
          </a:p>
          <a:p>
            <a:pPr marL="0" indent="0">
              <a:buNone/>
              <a:defRPr/>
            </a:pPr>
            <a:endParaRPr lang="en-US" sz="2400" b="1" dirty="0"/>
          </a:p>
          <a:p>
            <a:pPr marL="0" indent="0">
              <a:buNone/>
              <a:defRPr/>
            </a:pPr>
            <a:endParaRPr lang="en-US" sz="2400" b="1" dirty="0"/>
          </a:p>
          <a:p>
            <a:pPr marL="0" indent="0">
              <a:buNone/>
              <a:defRPr/>
            </a:pPr>
            <a:endParaRPr lang="en-US" b="1" dirty="0"/>
          </a:p>
        </p:txBody>
      </p:sp>
      <p:sp>
        <p:nvSpPr>
          <p:cNvPr id="3" name="TextBox 2"/>
          <p:cNvSpPr txBox="1"/>
          <p:nvPr/>
        </p:nvSpPr>
        <p:spPr>
          <a:xfrm>
            <a:off x="8309113" y="1266741"/>
            <a:ext cx="2971800" cy="3647152"/>
          </a:xfrm>
          <a:prstGeom prst="rect">
            <a:avLst/>
          </a:prstGeom>
          <a:noFill/>
        </p:spPr>
        <p:txBody>
          <a:bodyPr wrap="square" rtlCol="0">
            <a:spAutoFit/>
          </a:bodyPr>
          <a:lstStyle/>
          <a:p>
            <a:pPr marL="342900" indent="-342900">
              <a:spcBef>
                <a:spcPts val="600"/>
              </a:spcBef>
              <a:buFont typeface="Wingdings" panose="05000000000000000000" pitchFamily="2" charset="2"/>
              <a:buChar char="q"/>
              <a:defRPr/>
            </a:pPr>
            <a:r>
              <a:rPr lang="en-US" sz="2400" b="1" dirty="0"/>
              <a:t>Fornication</a:t>
            </a:r>
          </a:p>
          <a:p>
            <a:pPr>
              <a:spcBef>
                <a:spcPts val="600"/>
              </a:spcBef>
              <a:buFont typeface="Wingdings" panose="05000000000000000000" pitchFamily="2" charset="2"/>
              <a:buChar char="q"/>
              <a:defRPr/>
            </a:pPr>
            <a:r>
              <a:rPr lang="en-US" sz="2400" b="1" dirty="0"/>
              <a:t> Occultism</a:t>
            </a:r>
          </a:p>
          <a:p>
            <a:pPr>
              <a:spcBef>
                <a:spcPts val="600"/>
              </a:spcBef>
              <a:buFont typeface="Wingdings" panose="05000000000000000000" pitchFamily="2" charset="2"/>
              <a:buChar char="q"/>
              <a:defRPr/>
            </a:pPr>
            <a:r>
              <a:rPr lang="en-US" sz="2400" b="1" dirty="0"/>
              <a:t> Adultery</a:t>
            </a:r>
          </a:p>
          <a:p>
            <a:pPr>
              <a:spcBef>
                <a:spcPts val="600"/>
              </a:spcBef>
              <a:buFont typeface="Wingdings" panose="05000000000000000000" pitchFamily="2" charset="2"/>
              <a:buChar char="q"/>
              <a:defRPr/>
            </a:pPr>
            <a:r>
              <a:rPr lang="en-US" sz="2400" b="1" dirty="0"/>
              <a:t> Physical Abuse</a:t>
            </a:r>
          </a:p>
          <a:p>
            <a:pPr marL="285750" indent="-285750">
              <a:spcBef>
                <a:spcPts val="600"/>
              </a:spcBef>
              <a:buFont typeface="Wingdings" panose="05000000000000000000" pitchFamily="2" charset="2"/>
              <a:buChar char="q"/>
            </a:pPr>
            <a:r>
              <a:rPr lang="en-US" altLang="en-US" sz="2400" b="1" dirty="0"/>
              <a:t> Emotional Abuse</a:t>
            </a:r>
          </a:p>
          <a:p>
            <a:pPr marL="285750" indent="-285750">
              <a:spcBef>
                <a:spcPts val="600"/>
              </a:spcBef>
              <a:buFont typeface="Wingdings" panose="05000000000000000000" pitchFamily="2" charset="2"/>
              <a:buChar char="q"/>
            </a:pPr>
            <a:r>
              <a:rPr lang="en-US" altLang="en-US" sz="2400" b="1" dirty="0"/>
              <a:t> Sexual Abuse</a:t>
            </a:r>
          </a:p>
          <a:p>
            <a:pPr marL="285750" indent="-285750">
              <a:spcBef>
                <a:spcPts val="600"/>
              </a:spcBef>
              <a:buFont typeface="Wingdings" panose="05000000000000000000" pitchFamily="2" charset="2"/>
              <a:buChar char="q"/>
            </a:pPr>
            <a:r>
              <a:rPr lang="en-US" altLang="en-US" sz="2400" b="1" dirty="0"/>
              <a:t> </a:t>
            </a:r>
            <a:r>
              <a:rPr lang="en-US" sz="2400" b="1" dirty="0"/>
              <a:t>Wrong Friendships</a:t>
            </a:r>
          </a:p>
          <a:p>
            <a:pPr marL="285750" indent="-285750">
              <a:spcBef>
                <a:spcPts val="600"/>
              </a:spcBef>
              <a:buFont typeface="Wingdings" panose="05000000000000000000" pitchFamily="2" charset="2"/>
              <a:buChar char="q"/>
            </a:pPr>
            <a:r>
              <a:rPr lang="en-US" altLang="en-US" sz="2400" b="1" dirty="0"/>
              <a:t> Sin Of Omission</a:t>
            </a:r>
            <a:endParaRPr lang="en-US" sz="2400" dirty="0"/>
          </a:p>
        </p:txBody>
      </p:sp>
      <p:sp>
        <p:nvSpPr>
          <p:cNvPr id="4" name="TextBox 3"/>
          <p:cNvSpPr txBox="1"/>
          <p:nvPr/>
        </p:nvSpPr>
        <p:spPr>
          <a:xfrm>
            <a:off x="1676400" y="5181601"/>
            <a:ext cx="7620000" cy="1661993"/>
          </a:xfrm>
          <a:prstGeom prst="rect">
            <a:avLst/>
          </a:prstGeom>
          <a:noFill/>
        </p:spPr>
        <p:txBody>
          <a:bodyPr wrap="square" rtlCol="0">
            <a:spAutoFit/>
          </a:bodyPr>
          <a:lstStyle/>
          <a:p>
            <a:r>
              <a:rPr lang="en-US" altLang="en-US" sz="2800" b="1" i="1" dirty="0">
                <a:solidFill>
                  <a:srgbClr val="FF0000"/>
                </a:solidFill>
              </a:rPr>
              <a:t>We Must Get Rid Of The Sin, Woundedness, </a:t>
            </a:r>
          </a:p>
          <a:p>
            <a:r>
              <a:rPr lang="en-US" altLang="en-US" sz="2800" b="1" i="1" dirty="0">
                <a:solidFill>
                  <a:srgbClr val="FF0000"/>
                </a:solidFill>
              </a:rPr>
              <a:t>Pain, And Excess Baggage In Our Lives To Be Emotionally Healed.</a:t>
            </a:r>
          </a:p>
          <a:p>
            <a:endParaRPr lang="en-US" dirty="0"/>
          </a:p>
        </p:txBody>
      </p:sp>
      <p:pic>
        <p:nvPicPr>
          <p:cNvPr id="8" name="Picture 2" descr="C:\Users\Mike Stelzer\AppData\Local\Microsoft\Windows\Temporary Internet Files\Content.IE5\ONN2MTFI\MP9003876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536" y="4993479"/>
            <a:ext cx="2082328" cy="18394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467254F-F249-407D-9AA4-D334BC64D31E}"/>
              </a:ext>
            </a:extLst>
          </p:cNvPr>
          <p:cNvSpPr>
            <a:spLocks noGrp="1"/>
          </p:cNvSpPr>
          <p:nvPr>
            <p:ph type="sldNum" sz="quarter" idx="12"/>
          </p:nvPr>
        </p:nvSpPr>
        <p:spPr/>
        <p:txBody>
          <a:bodyPr/>
          <a:lstStyle/>
          <a:p>
            <a:fld id="{F0B349B3-4579-48F4-901E-474B3A147281}" type="slidenum">
              <a:rPr lang="en-US" smtClean="0"/>
              <a:t>50</a:t>
            </a:fld>
            <a:endParaRPr lang="en-US" dirty="0"/>
          </a:p>
        </p:txBody>
      </p:sp>
    </p:spTree>
    <p:extLst>
      <p:ext uri="{BB962C8B-B14F-4D97-AF65-F5344CB8AC3E}">
        <p14:creationId xmlns:p14="http://schemas.microsoft.com/office/powerpoint/2010/main" val="109245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4C88-2683-4A6F-B44E-6E1D09F3D586}"/>
              </a:ext>
            </a:extLst>
          </p:cNvPr>
          <p:cNvSpPr>
            <a:spLocks noGrp="1"/>
          </p:cNvSpPr>
          <p:nvPr>
            <p:ph type="title"/>
          </p:nvPr>
        </p:nvSpPr>
        <p:spPr>
          <a:xfrm>
            <a:off x="1063485" y="-58945"/>
            <a:ext cx="10515600" cy="1325563"/>
          </a:xfrm>
        </p:spPr>
        <p:txBody>
          <a:bodyPr>
            <a:normAutofit/>
          </a:bodyPr>
          <a:lstStyle/>
          <a:p>
            <a:r>
              <a:rPr lang="en-US" altLang="en-US" sz="3600" b="1" dirty="0">
                <a:latin typeface="Arial Black" panose="020B0A04020102020204" pitchFamily="34" charset="0"/>
              </a:rPr>
              <a:t>Sin Causes Emotional Sickness </a:t>
            </a:r>
            <a:r>
              <a:rPr lang="en-US" altLang="en-US" sz="3200" b="1" dirty="0">
                <a:latin typeface="Arial Black" panose="020B0A04020102020204" pitchFamily="34" charset="0"/>
              </a:rPr>
              <a:t>(Cont’d) </a:t>
            </a:r>
            <a:endParaRPr lang="en-US" sz="3200" dirty="0"/>
          </a:p>
        </p:txBody>
      </p:sp>
      <p:sp>
        <p:nvSpPr>
          <p:cNvPr id="3" name="Slide Number Placeholder 2">
            <a:extLst>
              <a:ext uri="{FF2B5EF4-FFF2-40B4-BE49-F238E27FC236}">
                <a16:creationId xmlns:a16="http://schemas.microsoft.com/office/drawing/2014/main" id="{F7ABCC0C-22F9-495E-A9CA-DC7B92D01FD5}"/>
              </a:ext>
            </a:extLst>
          </p:cNvPr>
          <p:cNvSpPr>
            <a:spLocks noGrp="1"/>
          </p:cNvSpPr>
          <p:nvPr>
            <p:ph type="sldNum" sz="quarter" idx="12"/>
          </p:nvPr>
        </p:nvSpPr>
        <p:spPr/>
        <p:txBody>
          <a:bodyPr/>
          <a:lstStyle/>
          <a:p>
            <a:fld id="{F0B349B3-4579-48F4-901E-474B3A147281}" type="slidenum">
              <a:rPr lang="en-US" smtClean="0"/>
              <a:t>51</a:t>
            </a:fld>
            <a:endParaRPr lang="en-US" dirty="0"/>
          </a:p>
        </p:txBody>
      </p:sp>
      <p:sp>
        <p:nvSpPr>
          <p:cNvPr id="5" name="TextBox 4">
            <a:extLst>
              <a:ext uri="{FF2B5EF4-FFF2-40B4-BE49-F238E27FC236}">
                <a16:creationId xmlns:a16="http://schemas.microsoft.com/office/drawing/2014/main" id="{B5B62E33-3ADD-49C7-B278-B4DF9E525B22}"/>
              </a:ext>
            </a:extLst>
          </p:cNvPr>
          <p:cNvSpPr txBox="1"/>
          <p:nvPr/>
        </p:nvSpPr>
        <p:spPr>
          <a:xfrm>
            <a:off x="954157" y="1683025"/>
            <a:ext cx="3737113" cy="5078313"/>
          </a:xfrm>
          <a:prstGeom prst="rect">
            <a:avLst/>
          </a:prstGeom>
          <a:noFill/>
        </p:spPr>
        <p:txBody>
          <a:bodyPr wrap="square" rtlCol="0">
            <a:spAutoFit/>
          </a:bodyPr>
          <a:lstStyle/>
          <a:p>
            <a:pPr marL="285750" indent="-285750">
              <a:buFont typeface="Wingdings" panose="05000000000000000000" pitchFamily="2" charset="2"/>
              <a:buChar char="q"/>
              <a:defRPr/>
            </a:pPr>
            <a:r>
              <a:rPr lang="en-US" sz="2400" b="1" dirty="0"/>
              <a:t> Worry</a:t>
            </a:r>
          </a:p>
          <a:p>
            <a:pPr marL="285750" indent="-285750">
              <a:buFont typeface="Wingdings" panose="05000000000000000000" pitchFamily="2" charset="2"/>
              <a:buChar char="q"/>
              <a:defRPr/>
            </a:pPr>
            <a:r>
              <a:rPr lang="en-US" sz="2400" b="1" dirty="0"/>
              <a:t> Debt</a:t>
            </a:r>
          </a:p>
          <a:p>
            <a:pPr marL="285750" indent="-285750">
              <a:buFont typeface="Wingdings" panose="05000000000000000000" pitchFamily="2" charset="2"/>
              <a:buChar char="q"/>
              <a:defRPr/>
            </a:pPr>
            <a:r>
              <a:rPr lang="en-US" sz="2400" b="1" dirty="0"/>
              <a:t> Suppression</a:t>
            </a:r>
          </a:p>
          <a:p>
            <a:pPr marL="285750" indent="-285750">
              <a:buFont typeface="Wingdings" panose="05000000000000000000" pitchFamily="2" charset="2"/>
              <a:buChar char="q"/>
              <a:defRPr/>
            </a:pPr>
            <a:r>
              <a:rPr lang="en-US" sz="2400" b="1" dirty="0"/>
              <a:t> Rebellion</a:t>
            </a:r>
          </a:p>
          <a:p>
            <a:pPr marL="285750" indent="-285750">
              <a:buFont typeface="Wingdings" panose="05000000000000000000" pitchFamily="2" charset="2"/>
              <a:buChar char="q"/>
              <a:defRPr/>
            </a:pPr>
            <a:r>
              <a:rPr lang="en-US" sz="2400" b="1" dirty="0"/>
              <a:t> Greed</a:t>
            </a:r>
          </a:p>
          <a:p>
            <a:pPr marL="285750" indent="-285750">
              <a:buFont typeface="Wingdings" panose="05000000000000000000" pitchFamily="2" charset="2"/>
              <a:buChar char="q"/>
              <a:defRPr/>
            </a:pPr>
            <a:r>
              <a:rPr lang="en-US" sz="2400" b="1" dirty="0"/>
              <a:t> Bitterness</a:t>
            </a:r>
          </a:p>
          <a:p>
            <a:pPr marL="285750" indent="-285750">
              <a:buFont typeface="Wingdings" panose="05000000000000000000" pitchFamily="2" charset="2"/>
              <a:buChar char="q"/>
              <a:defRPr/>
            </a:pPr>
            <a:r>
              <a:rPr lang="en-US" sz="2400" b="1" dirty="0"/>
              <a:t> Anger</a:t>
            </a:r>
          </a:p>
          <a:p>
            <a:pPr marL="285750" indent="-285750">
              <a:buFont typeface="Wingdings" panose="05000000000000000000" pitchFamily="2" charset="2"/>
              <a:buChar char="q"/>
              <a:defRPr/>
            </a:pPr>
            <a:r>
              <a:rPr lang="en-US" sz="2400" b="1" dirty="0"/>
              <a:t> Hate</a:t>
            </a:r>
          </a:p>
          <a:p>
            <a:pPr marL="285750" indent="-285750">
              <a:buFont typeface="Wingdings" panose="05000000000000000000" pitchFamily="2" charset="2"/>
              <a:buChar char="q"/>
              <a:defRPr/>
            </a:pPr>
            <a:r>
              <a:rPr lang="en-US" sz="2400" b="1" dirty="0"/>
              <a:t> Jealousy</a:t>
            </a:r>
          </a:p>
          <a:p>
            <a:pPr marL="285750" indent="-285750">
              <a:buFont typeface="Wingdings" panose="05000000000000000000" pitchFamily="2" charset="2"/>
              <a:buChar char="q"/>
              <a:defRPr/>
            </a:pPr>
            <a:r>
              <a:rPr lang="en-US" sz="2400" b="1" dirty="0"/>
              <a:t> Resentment</a:t>
            </a:r>
          </a:p>
          <a:p>
            <a:pPr marL="285750" indent="-285750">
              <a:buFont typeface="Wingdings" panose="05000000000000000000" pitchFamily="2" charset="2"/>
              <a:buChar char="q"/>
              <a:defRPr/>
            </a:pPr>
            <a:r>
              <a:rPr lang="en-US" sz="2400" b="1" dirty="0"/>
              <a:t> Shame</a:t>
            </a:r>
          </a:p>
          <a:p>
            <a:pPr marL="285750" indent="-285750">
              <a:buFont typeface="Wingdings" panose="05000000000000000000" pitchFamily="2" charset="2"/>
              <a:buChar char="q"/>
              <a:defRPr/>
            </a:pPr>
            <a:r>
              <a:rPr lang="en-US" sz="2400" b="1" dirty="0"/>
              <a:t> Guilt</a:t>
            </a:r>
          </a:p>
          <a:p>
            <a:pPr>
              <a:defRPr/>
            </a:pPr>
            <a:endParaRPr lang="en-US" b="1" dirty="0"/>
          </a:p>
          <a:p>
            <a:endParaRPr lang="en-US" dirty="0"/>
          </a:p>
        </p:txBody>
      </p:sp>
      <p:sp>
        <p:nvSpPr>
          <p:cNvPr id="6" name="TextBox 5">
            <a:extLst>
              <a:ext uri="{FF2B5EF4-FFF2-40B4-BE49-F238E27FC236}">
                <a16:creationId xmlns:a16="http://schemas.microsoft.com/office/drawing/2014/main" id="{62BB6C97-0254-410B-94D1-AEA8BF0C91CF}"/>
              </a:ext>
            </a:extLst>
          </p:cNvPr>
          <p:cNvSpPr txBox="1"/>
          <p:nvPr/>
        </p:nvSpPr>
        <p:spPr>
          <a:xfrm>
            <a:off x="4638263" y="1696277"/>
            <a:ext cx="2862469" cy="5909310"/>
          </a:xfrm>
          <a:prstGeom prst="rect">
            <a:avLst/>
          </a:prstGeom>
          <a:noFill/>
        </p:spPr>
        <p:txBody>
          <a:bodyPr wrap="square" rtlCol="0">
            <a:spAutoFit/>
          </a:bodyPr>
          <a:lstStyle/>
          <a:p>
            <a:pPr marL="285750" indent="-285750">
              <a:buFont typeface="Wingdings" panose="05000000000000000000" pitchFamily="2" charset="2"/>
              <a:buChar char="q"/>
              <a:defRPr/>
            </a:pPr>
            <a:r>
              <a:rPr lang="en-US" sz="2400" b="1" dirty="0"/>
              <a:t> Excuses</a:t>
            </a:r>
          </a:p>
          <a:p>
            <a:pPr marL="285750" indent="-285750">
              <a:buFont typeface="Wingdings" panose="05000000000000000000" pitchFamily="2" charset="2"/>
              <a:buChar char="q"/>
              <a:defRPr/>
            </a:pPr>
            <a:r>
              <a:rPr lang="en-US" sz="2400" b="1" dirty="0"/>
              <a:t> Unaccepting</a:t>
            </a:r>
          </a:p>
          <a:p>
            <a:pPr marL="285750" indent="-285750">
              <a:buFont typeface="Wingdings" panose="05000000000000000000" pitchFamily="2" charset="2"/>
              <a:buChar char="q"/>
              <a:defRPr/>
            </a:pPr>
            <a:r>
              <a:rPr lang="en-US" sz="2400" b="1" dirty="0"/>
              <a:t> Hopelessness</a:t>
            </a:r>
          </a:p>
          <a:p>
            <a:pPr marL="285750" indent="-285750">
              <a:buFont typeface="Wingdings" panose="05000000000000000000" pitchFamily="2" charset="2"/>
              <a:buChar char="q"/>
              <a:defRPr/>
            </a:pPr>
            <a:r>
              <a:rPr lang="en-US" sz="2400" b="1" dirty="0"/>
              <a:t> Betrayal</a:t>
            </a:r>
          </a:p>
          <a:p>
            <a:pPr marL="285750" indent="-285750">
              <a:buFont typeface="Wingdings" panose="05000000000000000000" pitchFamily="2" charset="2"/>
              <a:buChar char="q"/>
              <a:defRPr/>
            </a:pPr>
            <a:r>
              <a:rPr lang="en-US" sz="2400" b="1" dirty="0"/>
              <a:t> Ungrateful</a:t>
            </a:r>
          </a:p>
          <a:p>
            <a:pPr marL="285750" indent="-285750">
              <a:buFont typeface="Wingdings" panose="05000000000000000000" pitchFamily="2" charset="2"/>
              <a:buChar char="q"/>
              <a:defRPr/>
            </a:pPr>
            <a:r>
              <a:rPr lang="en-US" sz="2400" b="1" dirty="0"/>
              <a:t> Torment</a:t>
            </a:r>
          </a:p>
          <a:p>
            <a:pPr marL="285750" indent="-285750">
              <a:buFont typeface="Wingdings" panose="05000000000000000000" pitchFamily="2" charset="2"/>
              <a:buChar char="q"/>
              <a:defRPr/>
            </a:pPr>
            <a:r>
              <a:rPr lang="en-US" sz="2400" b="1" dirty="0"/>
              <a:t> Selfishness</a:t>
            </a:r>
          </a:p>
          <a:p>
            <a:pPr marL="285750" indent="-285750">
              <a:buFont typeface="Wingdings" panose="05000000000000000000" pitchFamily="2" charset="2"/>
              <a:buChar char="q"/>
              <a:defRPr/>
            </a:pPr>
            <a:r>
              <a:rPr lang="en-US" sz="2400" b="1" dirty="0"/>
              <a:t> Self-Indulgence</a:t>
            </a:r>
          </a:p>
          <a:p>
            <a:pPr marL="285750" indent="-285750">
              <a:buFont typeface="Wingdings" panose="05000000000000000000" pitchFamily="2" charset="2"/>
              <a:buChar char="q"/>
              <a:defRPr/>
            </a:pPr>
            <a:r>
              <a:rPr lang="en-US" sz="2400" b="1" dirty="0"/>
              <a:t> Blaming </a:t>
            </a:r>
          </a:p>
          <a:p>
            <a:pPr>
              <a:buFont typeface="Wingdings" panose="05000000000000000000" pitchFamily="2" charset="2"/>
              <a:buChar char="q"/>
              <a:defRPr/>
            </a:pPr>
            <a:r>
              <a:rPr lang="en-US" sz="2400" b="1" dirty="0"/>
              <a:t> Anxiety</a:t>
            </a:r>
          </a:p>
          <a:p>
            <a:pPr>
              <a:buFont typeface="Wingdings" panose="05000000000000000000" pitchFamily="2" charset="2"/>
              <a:buChar char="q"/>
              <a:defRPr/>
            </a:pPr>
            <a:r>
              <a:rPr lang="en-US" sz="2400" b="1" dirty="0"/>
              <a:t> Disobedience</a:t>
            </a:r>
          </a:p>
          <a:p>
            <a:pPr>
              <a:buFont typeface="Wingdings" panose="05000000000000000000" pitchFamily="2" charset="2"/>
              <a:buChar char="q"/>
              <a:defRPr/>
            </a:pPr>
            <a:r>
              <a:rPr lang="en-US" sz="2400" b="1" dirty="0"/>
              <a:t> Doubt</a:t>
            </a:r>
          </a:p>
          <a:p>
            <a:pPr>
              <a:defRPr/>
            </a:pPr>
            <a:endParaRPr lang="en-US" sz="2400" b="1" dirty="0"/>
          </a:p>
          <a:p>
            <a:pPr>
              <a:defRPr/>
            </a:pPr>
            <a:endParaRPr lang="en-US" sz="2400" b="1" dirty="0"/>
          </a:p>
          <a:p>
            <a:pPr>
              <a:defRPr/>
            </a:pPr>
            <a:endParaRPr lang="en-US" sz="2400" b="1" dirty="0"/>
          </a:p>
          <a:p>
            <a:endParaRPr lang="en-US" dirty="0"/>
          </a:p>
        </p:txBody>
      </p:sp>
      <p:sp>
        <p:nvSpPr>
          <p:cNvPr id="7" name="TextBox 6">
            <a:extLst>
              <a:ext uri="{FF2B5EF4-FFF2-40B4-BE49-F238E27FC236}">
                <a16:creationId xmlns:a16="http://schemas.microsoft.com/office/drawing/2014/main" id="{6F06629D-362B-4E7A-97B9-AE913D9DCAF8}"/>
              </a:ext>
            </a:extLst>
          </p:cNvPr>
          <p:cNvSpPr txBox="1"/>
          <p:nvPr/>
        </p:nvSpPr>
        <p:spPr>
          <a:xfrm>
            <a:off x="8415130" y="1696277"/>
            <a:ext cx="3366053" cy="4524315"/>
          </a:xfrm>
          <a:prstGeom prst="rect">
            <a:avLst/>
          </a:prstGeom>
          <a:noFill/>
        </p:spPr>
        <p:txBody>
          <a:bodyPr wrap="square" rtlCol="0">
            <a:spAutoFit/>
          </a:bodyPr>
          <a:lstStyle/>
          <a:p>
            <a:pPr marL="285750" indent="-285750">
              <a:buFont typeface="Wingdings" panose="05000000000000000000" pitchFamily="2" charset="2"/>
              <a:buChar char="q"/>
              <a:defRPr/>
            </a:pPr>
            <a:r>
              <a:rPr lang="en-US" sz="2400" b="1" dirty="0"/>
              <a:t> Denial</a:t>
            </a:r>
          </a:p>
          <a:p>
            <a:pPr marL="285750" indent="-285750">
              <a:buFont typeface="Wingdings" panose="05000000000000000000" pitchFamily="2" charset="2"/>
              <a:buChar char="q"/>
              <a:defRPr/>
            </a:pPr>
            <a:r>
              <a:rPr lang="en-US" sz="2400" b="1" dirty="0"/>
              <a:t> Frustration</a:t>
            </a:r>
          </a:p>
          <a:p>
            <a:pPr marL="285750" indent="-285750">
              <a:buFont typeface="Wingdings" panose="05000000000000000000" pitchFamily="2" charset="2"/>
              <a:buChar char="q"/>
              <a:defRPr/>
            </a:pPr>
            <a:r>
              <a:rPr lang="en-US" sz="2400" b="1" dirty="0"/>
              <a:t> Unpreparedness</a:t>
            </a:r>
          </a:p>
          <a:p>
            <a:pPr marL="285750" indent="-285750">
              <a:buFont typeface="Wingdings" panose="05000000000000000000" pitchFamily="2" charset="2"/>
              <a:buChar char="q"/>
              <a:defRPr/>
            </a:pPr>
            <a:r>
              <a:rPr lang="en-US" sz="2400" b="1" dirty="0"/>
              <a:t> Self-Worth</a:t>
            </a:r>
          </a:p>
          <a:p>
            <a:pPr marL="285750" indent="-285750">
              <a:buFont typeface="Wingdings" panose="05000000000000000000" pitchFamily="2" charset="2"/>
              <a:buChar char="q"/>
              <a:defRPr/>
            </a:pPr>
            <a:r>
              <a:rPr lang="en-US" sz="2400" b="1" dirty="0"/>
              <a:t> Time Management</a:t>
            </a:r>
          </a:p>
          <a:p>
            <a:pPr marL="285750" indent="-285750">
              <a:buFont typeface="Wingdings" panose="05000000000000000000" pitchFamily="2" charset="2"/>
              <a:buChar char="q"/>
              <a:defRPr/>
            </a:pPr>
            <a:r>
              <a:rPr lang="en-US" sz="2400" b="1" dirty="0"/>
              <a:t> Wrong Priorities</a:t>
            </a:r>
          </a:p>
          <a:p>
            <a:pPr marL="285750" indent="-285750">
              <a:buFont typeface="Wingdings" panose="05000000000000000000" pitchFamily="2" charset="2"/>
              <a:buChar char="q"/>
              <a:defRPr/>
            </a:pPr>
            <a:r>
              <a:rPr lang="en-US" sz="2400" b="1" dirty="0"/>
              <a:t> Complaining</a:t>
            </a:r>
          </a:p>
          <a:p>
            <a:pPr marL="285750" indent="-285750">
              <a:buFont typeface="Wingdings" panose="05000000000000000000" pitchFamily="2" charset="2"/>
              <a:buChar char="q"/>
              <a:defRPr/>
            </a:pPr>
            <a:r>
              <a:rPr lang="en-US" sz="2400" b="1" dirty="0"/>
              <a:t> Rejection</a:t>
            </a:r>
          </a:p>
          <a:p>
            <a:pPr marL="285750" indent="-285750">
              <a:buFont typeface="Wingdings" panose="05000000000000000000" pitchFamily="2" charset="2"/>
              <a:buChar char="q"/>
              <a:defRPr/>
            </a:pPr>
            <a:r>
              <a:rPr lang="en-US" sz="2400" b="1" dirty="0"/>
              <a:t> Finding Fault</a:t>
            </a:r>
          </a:p>
          <a:p>
            <a:pPr marL="285750" indent="-285750">
              <a:buFont typeface="Wingdings" panose="05000000000000000000" pitchFamily="2" charset="2"/>
              <a:buChar char="q"/>
              <a:defRPr/>
            </a:pPr>
            <a:r>
              <a:rPr lang="en-US" sz="2400" b="1" dirty="0"/>
              <a:t> Harboring</a:t>
            </a:r>
          </a:p>
          <a:p>
            <a:pPr>
              <a:buFont typeface="Wingdings" panose="05000000000000000000" pitchFamily="2" charset="2"/>
              <a:buChar char="q"/>
              <a:defRPr/>
            </a:pPr>
            <a:r>
              <a:rPr lang="en-US" sz="2400" b="1" dirty="0"/>
              <a:t> Fear</a:t>
            </a:r>
          </a:p>
          <a:p>
            <a:pPr>
              <a:defRPr/>
            </a:pPr>
            <a:endParaRPr lang="en-US" sz="2400" b="1" dirty="0"/>
          </a:p>
        </p:txBody>
      </p:sp>
    </p:spTree>
    <p:extLst>
      <p:ext uri="{BB962C8B-B14F-4D97-AF65-F5344CB8AC3E}">
        <p14:creationId xmlns:p14="http://schemas.microsoft.com/office/powerpoint/2010/main" val="2673110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546682" y="304800"/>
            <a:ext cx="7772400" cy="1143000"/>
          </a:xfrm>
        </p:spPr>
        <p:txBody>
          <a:bodyPr rtlCol="0">
            <a:normAutofit fontScale="90000"/>
          </a:bodyPr>
          <a:lstStyle/>
          <a:p>
            <a:pPr algn="ctr">
              <a:lnSpc>
                <a:spcPct val="80000"/>
              </a:lnSpc>
              <a:defRPr/>
            </a:pPr>
            <a:r>
              <a:rPr lang="en-US" altLang="en-US" b="1" dirty="0">
                <a:latin typeface="Arial Black" panose="020B0A04020102020204" pitchFamily="34" charset="0"/>
              </a:rPr>
              <a:t>Forgiveness Is A Choice </a:t>
            </a:r>
            <a:br>
              <a:rPr lang="en-US" altLang="en-US" b="1" dirty="0">
                <a:latin typeface="Arial Black" panose="020B0A04020102020204" pitchFamily="34" charset="0"/>
              </a:rPr>
            </a:br>
            <a:r>
              <a:rPr lang="en-US" altLang="en-US" b="1" dirty="0">
                <a:latin typeface="Arial Black" panose="020B0A04020102020204" pitchFamily="34" charset="0"/>
              </a:rPr>
              <a:t>And You Hold The Key</a:t>
            </a:r>
          </a:p>
        </p:txBody>
      </p:sp>
      <p:sp>
        <p:nvSpPr>
          <p:cNvPr id="47108" name="Oval 3"/>
          <p:cNvSpPr>
            <a:spLocks noChangeArrowheads="1"/>
          </p:cNvSpPr>
          <p:nvPr/>
        </p:nvSpPr>
        <p:spPr bwMode="auto">
          <a:xfrm>
            <a:off x="4843463" y="1600200"/>
            <a:ext cx="3040062" cy="2057400"/>
          </a:xfrm>
          <a:prstGeom prst="ellipse">
            <a:avLst/>
          </a:prstGeom>
          <a:solidFill>
            <a:srgbClr val="7030A0"/>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4400" dirty="0">
              <a:latin typeface="Times New Roman" pitchFamily="18" charset="0"/>
            </a:endParaRPr>
          </a:p>
        </p:txBody>
      </p:sp>
      <p:sp>
        <p:nvSpPr>
          <p:cNvPr id="47109" name="Oval 4"/>
          <p:cNvSpPr>
            <a:spLocks noChangeArrowheads="1"/>
          </p:cNvSpPr>
          <p:nvPr/>
        </p:nvSpPr>
        <p:spPr bwMode="auto">
          <a:xfrm>
            <a:off x="6248400" y="3312911"/>
            <a:ext cx="3270250" cy="2000273"/>
          </a:xfrm>
          <a:prstGeom prst="ellipse">
            <a:avLst/>
          </a:prstGeom>
          <a:solidFill>
            <a:srgbClr val="00B0F0"/>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4400" dirty="0">
              <a:latin typeface="Times New Roman" pitchFamily="18" charset="0"/>
            </a:endParaRPr>
          </a:p>
        </p:txBody>
      </p:sp>
      <p:sp>
        <p:nvSpPr>
          <p:cNvPr id="47110" name="Oval 5"/>
          <p:cNvSpPr>
            <a:spLocks noChangeArrowheads="1"/>
          </p:cNvSpPr>
          <p:nvPr/>
        </p:nvSpPr>
        <p:spPr bwMode="auto">
          <a:xfrm>
            <a:off x="3200400" y="3276600"/>
            <a:ext cx="3117850" cy="204470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solidFill>
                  <a:schemeClr val="bg1"/>
                </a:solidFill>
                <a:latin typeface="Times New Roman" pitchFamily="18" charset="0"/>
              </a:rPr>
              <a:t>Receive</a:t>
            </a:r>
          </a:p>
        </p:txBody>
      </p:sp>
      <p:graphicFrame>
        <p:nvGraphicFramePr>
          <p:cNvPr id="47111" name="Object 6"/>
          <p:cNvGraphicFramePr>
            <a:graphicFrameLocks/>
          </p:cNvGraphicFramePr>
          <p:nvPr>
            <p:extLst/>
          </p:nvPr>
        </p:nvGraphicFramePr>
        <p:xfrm>
          <a:off x="4419601" y="3124200"/>
          <a:ext cx="2300371" cy="1773786"/>
        </p:xfrm>
        <a:graphic>
          <a:graphicData uri="http://schemas.openxmlformats.org/presentationml/2006/ole">
            <mc:AlternateContent xmlns:mc="http://schemas.openxmlformats.org/markup-compatibility/2006">
              <mc:Choice xmlns:v="urn:schemas-microsoft-com:vml" Requires="v">
                <p:oleObj spid="_x0000_s2050" name="ClipArt" r:id="rId3" imgW="3662815" imgH="2711909" progId="MS_ClipArt_Gallery.2">
                  <p:embed/>
                </p:oleObj>
              </mc:Choice>
              <mc:Fallback>
                <p:oleObj name="ClipArt" r:id="rId3" imgW="3662815" imgH="2711909" progId="MS_ClipArt_Gallery.2">
                  <p:embed/>
                  <p:pic>
                    <p:nvPicPr>
                      <p:cNvPr id="47111"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3124200"/>
                        <a:ext cx="2300371" cy="1773786"/>
                      </a:xfrm>
                      <a:prstGeom prst="rect">
                        <a:avLst/>
                      </a:prstGeom>
                      <a:noFill/>
                      <a:ln>
                        <a:noFill/>
                      </a:ln>
                      <a:effectLst/>
                      <a:extLst/>
                    </p:spPr>
                  </p:pic>
                </p:oleObj>
              </mc:Fallback>
            </mc:AlternateContent>
          </a:graphicData>
        </a:graphic>
      </p:graphicFrame>
      <p:sp>
        <p:nvSpPr>
          <p:cNvPr id="47112" name="Rectangle 7"/>
          <p:cNvSpPr>
            <a:spLocks noChangeArrowheads="1"/>
          </p:cNvSpPr>
          <p:nvPr/>
        </p:nvSpPr>
        <p:spPr bwMode="auto">
          <a:xfrm>
            <a:off x="7016750" y="3878263"/>
            <a:ext cx="2667000" cy="178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4400" dirty="0">
                <a:solidFill>
                  <a:schemeClr val="bg1"/>
                </a:solidFill>
                <a:latin typeface="Times New Roman" pitchFamily="18" charset="0"/>
              </a:rPr>
              <a:t>Forgive</a:t>
            </a:r>
          </a:p>
          <a:p>
            <a:pPr eaLnBrk="1" hangingPunct="1">
              <a:spcBef>
                <a:spcPct val="50000"/>
              </a:spcBef>
              <a:buFontTx/>
              <a:buNone/>
            </a:pPr>
            <a:r>
              <a:rPr lang="en-US" altLang="en-US" sz="4400" dirty="0">
                <a:solidFill>
                  <a:schemeClr val="bg1"/>
                </a:solidFill>
                <a:latin typeface="Times New Roman" pitchFamily="18" charset="0"/>
              </a:rPr>
              <a:t>e</a:t>
            </a:r>
          </a:p>
        </p:txBody>
      </p:sp>
      <p:sp>
        <p:nvSpPr>
          <p:cNvPr id="47114" name="TextBox 1"/>
          <p:cNvSpPr txBox="1">
            <a:spLocks noChangeArrowheads="1"/>
          </p:cNvSpPr>
          <p:nvPr/>
        </p:nvSpPr>
        <p:spPr bwMode="auto">
          <a:xfrm>
            <a:off x="5111750" y="2201864"/>
            <a:ext cx="2813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solidFill>
                  <a:schemeClr val="bg1"/>
                </a:solidFill>
                <a:latin typeface="Times New Roman" pitchFamily="18" charset="0"/>
              </a:rPr>
              <a:t>Surrender</a:t>
            </a:r>
          </a:p>
        </p:txBody>
      </p:sp>
      <p:sp>
        <p:nvSpPr>
          <p:cNvPr id="47115" name="Oval 4"/>
          <p:cNvSpPr>
            <a:spLocks noChangeArrowheads="1"/>
          </p:cNvSpPr>
          <p:nvPr/>
        </p:nvSpPr>
        <p:spPr bwMode="auto">
          <a:xfrm>
            <a:off x="4835526" y="4730750"/>
            <a:ext cx="3317875" cy="1974850"/>
          </a:xfrm>
          <a:prstGeom prst="ellipse">
            <a:avLst/>
          </a:prstGeom>
          <a:solidFill>
            <a:srgbClr val="FF0000"/>
          </a:solidFill>
          <a:ln w="127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4400" dirty="0">
              <a:latin typeface="Times New Roman" pitchFamily="18" charset="0"/>
            </a:endParaRPr>
          </a:p>
        </p:txBody>
      </p:sp>
      <p:sp>
        <p:nvSpPr>
          <p:cNvPr id="47116" name="Rectangle 8"/>
          <p:cNvSpPr>
            <a:spLocks noChangeArrowheads="1"/>
          </p:cNvSpPr>
          <p:nvPr/>
        </p:nvSpPr>
        <p:spPr bwMode="auto">
          <a:xfrm>
            <a:off x="5486400" y="5249863"/>
            <a:ext cx="2209800"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400" dirty="0">
                <a:solidFill>
                  <a:schemeClr val="bg1"/>
                </a:solidFill>
                <a:latin typeface="Times New Roman" pitchFamily="18" charset="0"/>
              </a:rPr>
              <a:t>Release</a:t>
            </a:r>
          </a:p>
        </p:txBody>
      </p:sp>
      <p:sp>
        <p:nvSpPr>
          <p:cNvPr id="2" name="Slide Number Placeholder 1">
            <a:extLst>
              <a:ext uri="{FF2B5EF4-FFF2-40B4-BE49-F238E27FC236}">
                <a16:creationId xmlns:a16="http://schemas.microsoft.com/office/drawing/2014/main" id="{F8DC7EF0-E45C-4D22-AFE6-8534C655BA7E}"/>
              </a:ext>
            </a:extLst>
          </p:cNvPr>
          <p:cNvSpPr>
            <a:spLocks noGrp="1"/>
          </p:cNvSpPr>
          <p:nvPr>
            <p:ph type="sldNum" sz="quarter" idx="12"/>
          </p:nvPr>
        </p:nvSpPr>
        <p:spPr/>
        <p:txBody>
          <a:bodyPr/>
          <a:lstStyle/>
          <a:p>
            <a:fld id="{F0B349B3-4579-48F4-901E-474B3A147281}" type="slidenum">
              <a:rPr lang="en-US" smtClean="0"/>
              <a:t>52</a:t>
            </a:fld>
            <a:endParaRPr lang="en-US" dirty="0"/>
          </a:p>
        </p:txBody>
      </p:sp>
    </p:spTree>
    <p:extLst>
      <p:ext uri="{BB962C8B-B14F-4D97-AF65-F5344CB8AC3E}">
        <p14:creationId xmlns:p14="http://schemas.microsoft.com/office/powerpoint/2010/main" val="1803515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ACC3-5F85-4302-935B-4A3E015DBBCF}"/>
              </a:ext>
            </a:extLst>
          </p:cNvPr>
          <p:cNvSpPr>
            <a:spLocks noGrp="1"/>
          </p:cNvSpPr>
          <p:nvPr>
            <p:ph type="title"/>
          </p:nvPr>
        </p:nvSpPr>
        <p:spPr>
          <a:xfrm>
            <a:off x="838200" y="-87586"/>
            <a:ext cx="10515600" cy="2852737"/>
          </a:xfrm>
        </p:spPr>
        <p:txBody>
          <a:bodyPr/>
          <a:lstStyle/>
          <a:p>
            <a:pPr algn="ctr"/>
            <a:r>
              <a:rPr lang="en-US" dirty="0">
                <a:latin typeface="Arial Black" panose="020B0A04020102020204" pitchFamily="34" charset="0"/>
              </a:rPr>
              <a:t>Forgiveness </a:t>
            </a:r>
            <a:br>
              <a:rPr lang="en-US" dirty="0">
                <a:latin typeface="Arial Black" panose="020B0A04020102020204" pitchFamily="34" charset="0"/>
              </a:rPr>
            </a:br>
            <a:r>
              <a:rPr lang="en-US" dirty="0">
                <a:latin typeface="Arial Black" panose="020B0A04020102020204" pitchFamily="34" charset="0"/>
              </a:rPr>
              <a:t>Hand Gestures</a:t>
            </a:r>
          </a:p>
        </p:txBody>
      </p:sp>
      <p:sp>
        <p:nvSpPr>
          <p:cNvPr id="3" name="Text Placeholder 2">
            <a:extLst>
              <a:ext uri="{FF2B5EF4-FFF2-40B4-BE49-F238E27FC236}">
                <a16:creationId xmlns:a16="http://schemas.microsoft.com/office/drawing/2014/main" id="{74FA15D3-9330-4369-BE46-602F934B08BB}"/>
              </a:ext>
            </a:extLst>
          </p:cNvPr>
          <p:cNvSpPr>
            <a:spLocks noGrp="1"/>
          </p:cNvSpPr>
          <p:nvPr>
            <p:ph type="body" idx="1"/>
          </p:nvPr>
        </p:nvSpPr>
        <p:spPr>
          <a:xfrm>
            <a:off x="793750" y="3846513"/>
            <a:ext cx="10515600" cy="1500187"/>
          </a:xfrm>
          <a:ln w="38100">
            <a:solidFill>
              <a:srgbClr val="FF0000"/>
            </a:solidFill>
          </a:ln>
        </p:spPr>
        <p:txBody>
          <a:bodyPr>
            <a:normAutofit fontScale="92500" lnSpcReduction="20000"/>
          </a:bodyPr>
          <a:lstStyle/>
          <a:p>
            <a:endParaRPr lang="en-US" dirty="0"/>
          </a:p>
          <a:p>
            <a:endParaRPr lang="en-US" dirty="0"/>
          </a:p>
          <a:p>
            <a:pPr algn="ctr"/>
            <a:r>
              <a:rPr lang="en-US" sz="6000" dirty="0">
                <a:solidFill>
                  <a:srgbClr val="FF0000"/>
                </a:solidFill>
                <a:latin typeface="Arial Black" panose="020B0A04020102020204" pitchFamily="34" charset="0"/>
              </a:rPr>
              <a:t>S     F     R     R</a:t>
            </a:r>
          </a:p>
        </p:txBody>
      </p:sp>
      <p:sp>
        <p:nvSpPr>
          <p:cNvPr id="5" name="Slide Number Placeholder 4">
            <a:extLst>
              <a:ext uri="{FF2B5EF4-FFF2-40B4-BE49-F238E27FC236}">
                <a16:creationId xmlns:a16="http://schemas.microsoft.com/office/drawing/2014/main" id="{EBB98A6B-31B2-4C0F-B913-BD15118DCF6D}"/>
              </a:ext>
            </a:extLst>
          </p:cNvPr>
          <p:cNvSpPr>
            <a:spLocks noGrp="1"/>
          </p:cNvSpPr>
          <p:nvPr>
            <p:ph type="sldNum" sz="quarter" idx="12"/>
          </p:nvPr>
        </p:nvSpPr>
        <p:spPr/>
        <p:txBody>
          <a:bodyPr/>
          <a:lstStyle/>
          <a:p>
            <a:fld id="{F0B349B3-4579-48F4-901E-474B3A147281}" type="slidenum">
              <a:rPr lang="en-US" smtClean="0"/>
              <a:t>53</a:t>
            </a:fld>
            <a:endParaRPr lang="en-US" dirty="0"/>
          </a:p>
        </p:txBody>
      </p:sp>
    </p:spTree>
    <p:extLst>
      <p:ext uri="{BB962C8B-B14F-4D97-AF65-F5344CB8AC3E}">
        <p14:creationId xmlns:p14="http://schemas.microsoft.com/office/powerpoint/2010/main" val="1726663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p:cNvGraphicFramePr>
          <p:nvPr>
            <p:extLst/>
          </p:nvPr>
        </p:nvGraphicFramePr>
        <p:xfrm>
          <a:off x="3728475" y="1623218"/>
          <a:ext cx="3648075" cy="3611563"/>
        </p:xfrm>
        <a:graphic>
          <a:graphicData uri="http://schemas.openxmlformats.org/presentationml/2006/ole">
            <mc:AlternateContent xmlns:mc="http://schemas.openxmlformats.org/markup-compatibility/2006">
              <mc:Choice xmlns:v="urn:schemas-microsoft-com:vml" Requires="v">
                <p:oleObj spid="_x0000_s3074" name="ClipArt" r:id="rId3" imgW="3657600" imgH="3621074" progId="MS_ClipArt_Gallery.2">
                  <p:embed/>
                </p:oleObj>
              </mc:Choice>
              <mc:Fallback>
                <p:oleObj name="ClipArt" r:id="rId3" imgW="3657600" imgH="3621074" progId="MS_ClipArt_Gallery.2">
                  <p:embed/>
                  <p:pic>
                    <p:nvPicPr>
                      <p:cNvPr id="583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475" y="1623218"/>
                        <a:ext cx="3648075"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AutoShape 4"/>
          <p:cNvSpPr>
            <a:spLocks noChangeArrowheads="1"/>
          </p:cNvSpPr>
          <p:nvPr/>
        </p:nvSpPr>
        <p:spPr bwMode="auto">
          <a:xfrm>
            <a:off x="7511716" y="1274974"/>
            <a:ext cx="3505200" cy="1524000"/>
          </a:xfrm>
          <a:prstGeom prst="wedgeRoundRectCallout">
            <a:avLst>
              <a:gd name="adj1" fmla="val -68616"/>
              <a:gd name="adj2" fmla="val 98958"/>
              <a:gd name="adj3" fmla="val 16667"/>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b="1" dirty="0"/>
              <a:t>Who Do You Need To Forgive</a:t>
            </a:r>
          </a:p>
        </p:txBody>
      </p:sp>
      <p:sp>
        <p:nvSpPr>
          <p:cNvPr id="58372" name="Text Box 5"/>
          <p:cNvSpPr txBox="1">
            <a:spLocks noChangeArrowheads="1"/>
          </p:cNvSpPr>
          <p:nvPr/>
        </p:nvSpPr>
        <p:spPr bwMode="auto">
          <a:xfrm rot="21086403">
            <a:off x="4405740" y="2362265"/>
            <a:ext cx="1661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3200" b="1" dirty="0"/>
              <a:t>God</a:t>
            </a:r>
          </a:p>
        </p:txBody>
      </p:sp>
      <p:sp>
        <p:nvSpPr>
          <p:cNvPr id="58373" name="Text Box 6"/>
          <p:cNvSpPr txBox="1">
            <a:spLocks noChangeArrowheads="1"/>
          </p:cNvSpPr>
          <p:nvPr/>
        </p:nvSpPr>
        <p:spPr bwMode="auto">
          <a:xfrm rot="700130">
            <a:off x="4972991" y="2939719"/>
            <a:ext cx="144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3200" b="1" dirty="0"/>
              <a:t>Jesus</a:t>
            </a:r>
          </a:p>
        </p:txBody>
      </p:sp>
      <p:sp>
        <p:nvSpPr>
          <p:cNvPr id="58374" name="Text Box 7"/>
          <p:cNvSpPr txBox="1">
            <a:spLocks noChangeArrowheads="1"/>
          </p:cNvSpPr>
          <p:nvPr/>
        </p:nvSpPr>
        <p:spPr bwMode="auto">
          <a:xfrm rot="21385321">
            <a:off x="4793103" y="3423193"/>
            <a:ext cx="22753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000" b="1" dirty="0"/>
              <a:t>Holy Spirit</a:t>
            </a:r>
          </a:p>
        </p:txBody>
      </p:sp>
      <p:sp>
        <p:nvSpPr>
          <p:cNvPr id="3" name="Title 2"/>
          <p:cNvSpPr>
            <a:spLocks noGrp="1"/>
          </p:cNvSpPr>
          <p:nvPr>
            <p:ph type="title"/>
          </p:nvPr>
        </p:nvSpPr>
        <p:spPr>
          <a:xfrm>
            <a:off x="2133600" y="76200"/>
            <a:ext cx="8229600" cy="1143000"/>
          </a:xfrm>
        </p:spPr>
        <p:txBody>
          <a:bodyPr>
            <a:normAutofit/>
          </a:bodyPr>
          <a:lstStyle/>
          <a:p>
            <a:r>
              <a:rPr lang="en-US" b="1" dirty="0">
                <a:latin typeface="Arial Black" panose="020B0A04020102020204" pitchFamily="34" charset="0"/>
              </a:rPr>
              <a:t>Spirit Of Unforgiveness</a:t>
            </a:r>
          </a:p>
        </p:txBody>
      </p:sp>
      <p:sp>
        <p:nvSpPr>
          <p:cNvPr id="4" name="Content Placeholder 3"/>
          <p:cNvSpPr>
            <a:spLocks noGrp="1"/>
          </p:cNvSpPr>
          <p:nvPr>
            <p:ph idx="1"/>
          </p:nvPr>
        </p:nvSpPr>
        <p:spPr>
          <a:xfrm>
            <a:off x="1981200" y="4125866"/>
            <a:ext cx="8229600" cy="4525963"/>
          </a:xfrm>
        </p:spPr>
        <p:txBody>
          <a:bodyPr>
            <a:normAutofit fontScale="70000" lnSpcReduction="20000"/>
          </a:bodyPr>
          <a:lstStyle/>
          <a:p>
            <a:pPr marL="0" indent="0">
              <a:buNone/>
            </a:pPr>
            <a:endParaRPr lang="en-US" b="1" dirty="0"/>
          </a:p>
          <a:p>
            <a:pPr marL="0" indent="0">
              <a:buNone/>
            </a:pPr>
            <a:endParaRPr lang="en-US" b="1" dirty="0"/>
          </a:p>
          <a:p>
            <a:endParaRPr lang="en-US" b="1" dirty="0"/>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                        </a:t>
            </a:r>
          </a:p>
          <a:p>
            <a:pPr marL="0" indent="0">
              <a:buNone/>
            </a:pPr>
            <a:r>
              <a:rPr lang="en-US" b="1" dirty="0"/>
              <a:t>	</a:t>
            </a:r>
          </a:p>
          <a:p>
            <a:pPr marL="0" indent="0">
              <a:buNone/>
            </a:pPr>
            <a:endParaRPr lang="en-US" b="1" dirty="0"/>
          </a:p>
          <a:p>
            <a:pPr marL="0" indent="0">
              <a:buNone/>
            </a:pPr>
            <a:endParaRPr lang="en-US" b="1" dirty="0"/>
          </a:p>
          <a:p>
            <a:pPr marL="0" indent="0">
              <a:buNone/>
            </a:pPr>
            <a:endParaRPr lang="en-US" b="1" dirty="0"/>
          </a:p>
          <a:p>
            <a:pPr marL="0" indent="0">
              <a:buNone/>
            </a:pPr>
            <a:r>
              <a:rPr lang="en-US" b="1" dirty="0"/>
              <a:t>		</a:t>
            </a:r>
            <a:endParaRPr lang="en-US" sz="4600" b="1" dirty="0"/>
          </a:p>
        </p:txBody>
      </p:sp>
      <p:sp>
        <p:nvSpPr>
          <p:cNvPr id="5" name="TextBox 4"/>
          <p:cNvSpPr txBox="1"/>
          <p:nvPr/>
        </p:nvSpPr>
        <p:spPr>
          <a:xfrm>
            <a:off x="1308551" y="4986160"/>
            <a:ext cx="3390467" cy="707886"/>
          </a:xfrm>
          <a:prstGeom prst="rect">
            <a:avLst/>
          </a:prstGeom>
          <a:noFill/>
          <a:ln w="28575">
            <a:solidFill>
              <a:schemeClr val="tx1"/>
            </a:solidFill>
          </a:ln>
        </p:spPr>
        <p:txBody>
          <a:bodyPr wrap="square" rtlCol="0">
            <a:spAutoFit/>
          </a:bodyPr>
          <a:lstStyle/>
          <a:p>
            <a:r>
              <a:rPr lang="en-US" sz="4000" dirty="0">
                <a:latin typeface="Arial Black" panose="020B0A04020102020204" pitchFamily="34" charset="0"/>
              </a:rPr>
              <a:t>  OTHERS</a:t>
            </a:r>
          </a:p>
        </p:txBody>
      </p:sp>
      <p:sp>
        <p:nvSpPr>
          <p:cNvPr id="6" name="TextBox 5">
            <a:extLst>
              <a:ext uri="{FF2B5EF4-FFF2-40B4-BE49-F238E27FC236}">
                <a16:creationId xmlns:a16="http://schemas.microsoft.com/office/drawing/2014/main" id="{6DD3D7F2-6033-4E48-B448-9E5C9FFC622C}"/>
              </a:ext>
            </a:extLst>
          </p:cNvPr>
          <p:cNvSpPr txBox="1"/>
          <p:nvPr/>
        </p:nvSpPr>
        <p:spPr>
          <a:xfrm>
            <a:off x="7083528" y="4989498"/>
            <a:ext cx="3390466" cy="707886"/>
          </a:xfrm>
          <a:prstGeom prst="rect">
            <a:avLst/>
          </a:prstGeom>
          <a:noFill/>
          <a:ln w="38100">
            <a:solidFill>
              <a:schemeClr val="tx1"/>
            </a:solidFill>
          </a:ln>
        </p:spPr>
        <p:txBody>
          <a:bodyPr wrap="square" rtlCol="0">
            <a:spAutoFit/>
          </a:bodyPr>
          <a:lstStyle/>
          <a:p>
            <a:r>
              <a:rPr lang="en-US" sz="4000" b="1" dirty="0">
                <a:latin typeface="Arial Black" panose="020B0A04020102020204" pitchFamily="34" charset="0"/>
              </a:rPr>
              <a:t> YOURSELF</a:t>
            </a:r>
          </a:p>
        </p:txBody>
      </p:sp>
      <p:sp>
        <p:nvSpPr>
          <p:cNvPr id="2" name="Slide Number Placeholder 1">
            <a:extLst>
              <a:ext uri="{FF2B5EF4-FFF2-40B4-BE49-F238E27FC236}">
                <a16:creationId xmlns:a16="http://schemas.microsoft.com/office/drawing/2014/main" id="{E0376B4D-5D3E-4866-945E-E7EFCFB5BCD1}"/>
              </a:ext>
            </a:extLst>
          </p:cNvPr>
          <p:cNvSpPr>
            <a:spLocks noGrp="1"/>
          </p:cNvSpPr>
          <p:nvPr>
            <p:ph type="sldNum" sz="quarter" idx="12"/>
          </p:nvPr>
        </p:nvSpPr>
        <p:spPr/>
        <p:txBody>
          <a:bodyPr/>
          <a:lstStyle/>
          <a:p>
            <a:fld id="{F0B349B3-4579-48F4-901E-474B3A147281}" type="slidenum">
              <a:rPr lang="en-US" smtClean="0"/>
              <a:t>54</a:t>
            </a:fld>
            <a:endParaRPr lang="en-US" dirty="0"/>
          </a:p>
        </p:txBody>
      </p:sp>
    </p:spTree>
    <p:extLst>
      <p:ext uri="{BB962C8B-B14F-4D97-AF65-F5344CB8AC3E}">
        <p14:creationId xmlns:p14="http://schemas.microsoft.com/office/powerpoint/2010/main" val="3383085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2387"/>
            <a:ext cx="10515600" cy="1325563"/>
          </a:xfrm>
        </p:spPr>
        <p:txBody>
          <a:bodyPr/>
          <a:lstStyle/>
          <a:p>
            <a:pPr algn="ctr"/>
            <a:r>
              <a:rPr lang="en-US" b="1" dirty="0">
                <a:latin typeface="Arial Black" panose="020B0A04020102020204" pitchFamily="34" charset="0"/>
              </a:rPr>
              <a:t>Prayer Of Forgiveness</a:t>
            </a:r>
          </a:p>
        </p:txBody>
      </p:sp>
      <p:sp>
        <p:nvSpPr>
          <p:cNvPr id="5" name="Content Placeholder 4"/>
          <p:cNvSpPr>
            <a:spLocks noGrp="1"/>
          </p:cNvSpPr>
          <p:nvPr>
            <p:ph idx="1"/>
          </p:nvPr>
        </p:nvSpPr>
        <p:spPr>
          <a:xfrm>
            <a:off x="417095" y="1038729"/>
            <a:ext cx="10936705" cy="5554575"/>
          </a:xfrm>
        </p:spPr>
        <p:txBody>
          <a:bodyPr>
            <a:noAutofit/>
          </a:bodyPr>
          <a:lstStyle/>
          <a:p>
            <a:pPr marL="0" indent="0">
              <a:buNone/>
            </a:pPr>
            <a:r>
              <a:rPr lang="en-US" sz="3200" b="1" dirty="0">
                <a:solidFill>
                  <a:srgbClr val="C0109A"/>
                </a:solidFill>
                <a:latin typeface="Arial Black" panose="020B0A04020102020204" pitchFamily="34" charset="0"/>
              </a:rPr>
              <a:t>Dear Jesus,</a:t>
            </a:r>
          </a:p>
          <a:p>
            <a:pPr marL="0" indent="0">
              <a:buNone/>
            </a:pPr>
            <a:r>
              <a:rPr lang="en-US" sz="3200" b="1" dirty="0">
                <a:solidFill>
                  <a:srgbClr val="C0109A"/>
                </a:solidFill>
                <a:latin typeface="Arial Black" panose="020B0A04020102020204" pitchFamily="34" charset="0"/>
              </a:rPr>
              <a:t>I Surrender Myself To You Lord And Choose To Forgive.   Example:  </a:t>
            </a:r>
            <a:r>
              <a:rPr lang="en-US" sz="3200" b="1" u="sng" dirty="0">
                <a:solidFill>
                  <a:srgbClr val="C0109A"/>
                </a:solidFill>
                <a:latin typeface="Arial Black" panose="020B0A04020102020204" pitchFamily="34" charset="0"/>
              </a:rPr>
              <a:t>“(Mom)”</a:t>
            </a:r>
            <a:r>
              <a:rPr lang="en-US" sz="3200" b="1" dirty="0">
                <a:solidFill>
                  <a:srgbClr val="C0109A"/>
                </a:solidFill>
                <a:latin typeface="Arial Black" panose="020B0A04020102020204" pitchFamily="34" charset="0"/>
              </a:rPr>
              <a:t>, I Forgive You For: </a:t>
            </a:r>
            <a:r>
              <a:rPr lang="en-US" sz="3200" b="1" u="sng" dirty="0">
                <a:solidFill>
                  <a:srgbClr val="C0109A"/>
                </a:solidFill>
                <a:latin typeface="Arial Black" panose="020B0A04020102020204" pitchFamily="34" charset="0"/>
              </a:rPr>
              <a:t>“Abandoning Me</a:t>
            </a:r>
            <a:r>
              <a:rPr lang="en-US" sz="3200" b="1" dirty="0">
                <a:solidFill>
                  <a:srgbClr val="C0109A"/>
                </a:solidFill>
                <a:latin typeface="Arial Black" panose="020B0A04020102020204" pitchFamily="34" charset="0"/>
              </a:rPr>
              <a:t>”, For: ______________.  I Forgive You And Release You Now To Jesus. I Forgive Myself And Ask For Forgiveness For Harboring This Unforgiveness.  Please Forgive Me. I Release Myself Now To You Lord And Receive Your Holy Spirit Who Is Filling Me Up, Healing Me, And Restoring Me.     </a:t>
            </a:r>
          </a:p>
          <a:p>
            <a:pPr marL="0" indent="0">
              <a:buNone/>
            </a:pPr>
            <a:r>
              <a:rPr lang="en-US" sz="3200" b="1" dirty="0">
                <a:solidFill>
                  <a:srgbClr val="C0109A"/>
                </a:solidFill>
                <a:latin typeface="Arial Black" panose="020B0A04020102020204" pitchFamily="34" charset="0"/>
              </a:rPr>
              <a:t>                                                 In Jesus Name</a:t>
            </a:r>
          </a:p>
          <a:p>
            <a:pPr marL="0" indent="0">
              <a:buNone/>
            </a:pPr>
            <a:r>
              <a:rPr lang="en-US" sz="3200" b="1" dirty="0">
                <a:solidFill>
                  <a:srgbClr val="C0109A"/>
                </a:solidFill>
                <a:latin typeface="Arial Black" panose="020B0A04020102020204" pitchFamily="34" charset="0"/>
              </a:rPr>
              <a:t>							  Amen</a:t>
            </a:r>
          </a:p>
        </p:txBody>
      </p:sp>
      <p:sp>
        <p:nvSpPr>
          <p:cNvPr id="2" name="Slide Number Placeholder 1">
            <a:extLst>
              <a:ext uri="{FF2B5EF4-FFF2-40B4-BE49-F238E27FC236}">
                <a16:creationId xmlns:a16="http://schemas.microsoft.com/office/drawing/2014/main" id="{6331A330-D608-4F90-879C-AD2DFD4DD5DE}"/>
              </a:ext>
            </a:extLst>
          </p:cNvPr>
          <p:cNvSpPr>
            <a:spLocks noGrp="1"/>
          </p:cNvSpPr>
          <p:nvPr>
            <p:ph type="sldNum" sz="quarter" idx="12"/>
          </p:nvPr>
        </p:nvSpPr>
        <p:spPr/>
        <p:txBody>
          <a:bodyPr/>
          <a:lstStyle/>
          <a:p>
            <a:fld id="{F0B349B3-4579-48F4-901E-474B3A147281}" type="slidenum">
              <a:rPr lang="en-US" smtClean="0"/>
              <a:t>55</a:t>
            </a:fld>
            <a:endParaRPr lang="en-US" dirty="0"/>
          </a:p>
        </p:txBody>
      </p:sp>
    </p:spTree>
    <p:extLst>
      <p:ext uri="{BB962C8B-B14F-4D97-AF65-F5344CB8AC3E}">
        <p14:creationId xmlns:p14="http://schemas.microsoft.com/office/powerpoint/2010/main" val="3796916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EB7659D-125A-4973-BF20-06A99C07C360}"/>
              </a:ext>
            </a:extLst>
          </p:cNvPr>
          <p:cNvSpPr>
            <a:spLocks noGrp="1" noChangeArrowheads="1"/>
          </p:cNvSpPr>
          <p:nvPr>
            <p:ph type="title"/>
          </p:nvPr>
        </p:nvSpPr>
        <p:spPr>
          <a:xfrm>
            <a:off x="2057392" y="365125"/>
            <a:ext cx="10515600" cy="1325563"/>
          </a:xfrm>
        </p:spPr>
        <p:txBody>
          <a:bodyPr/>
          <a:lstStyle/>
          <a:p>
            <a:pPr eaLnBrk="1" hangingPunct="1"/>
            <a:r>
              <a:rPr lang="en-US" altLang="en-US" b="1" dirty="0">
                <a:latin typeface="Arial Black" panose="020B0A04020102020204" pitchFamily="34" charset="0"/>
              </a:rPr>
              <a:t>Receiving The Gift Of Healing</a:t>
            </a:r>
          </a:p>
        </p:txBody>
      </p:sp>
      <p:sp>
        <p:nvSpPr>
          <p:cNvPr id="28675" name="Rectangle 3">
            <a:extLst>
              <a:ext uri="{FF2B5EF4-FFF2-40B4-BE49-F238E27FC236}">
                <a16:creationId xmlns:a16="http://schemas.microsoft.com/office/drawing/2014/main" id="{7B8ED0C4-177A-4BEE-8017-2F91E50CA80E}"/>
              </a:ext>
            </a:extLst>
          </p:cNvPr>
          <p:cNvSpPr>
            <a:spLocks noGrp="1" noChangeArrowheads="1"/>
          </p:cNvSpPr>
          <p:nvPr>
            <p:ph type="body" idx="1"/>
          </p:nvPr>
        </p:nvSpPr>
        <p:spPr/>
        <p:txBody>
          <a:bodyPr/>
          <a:lstStyle/>
          <a:p>
            <a:pPr eaLnBrk="1" hangingPunct="1"/>
            <a:r>
              <a:rPr lang="en-US" altLang="en-US" b="1" dirty="0">
                <a:latin typeface="Arial Black" panose="020B0A04020102020204" pitchFamily="34" charset="0"/>
              </a:rPr>
              <a:t>Receiving A Gift From God.</a:t>
            </a:r>
          </a:p>
          <a:p>
            <a:pPr marL="0" eaLnBrk="1" hangingPunct="1">
              <a:lnSpc>
                <a:spcPct val="100000"/>
              </a:lnSpc>
            </a:pPr>
            <a:r>
              <a:rPr lang="en-US" altLang="en-US" b="1" dirty="0">
                <a:latin typeface="Arial Black" panose="020B0A04020102020204" pitchFamily="34" charset="0"/>
              </a:rPr>
              <a:t>Receiving The Fullness Of The Holy Spirit.</a:t>
            </a:r>
          </a:p>
          <a:p>
            <a:pPr lvl="1" eaLnBrk="1" hangingPunct="1"/>
            <a:r>
              <a:rPr lang="en-US" altLang="en-US" b="1" dirty="0">
                <a:latin typeface="Arial Black" panose="020B0A04020102020204" pitchFamily="34" charset="0"/>
              </a:rPr>
              <a:t>Fruits Of The Spirit (Love, Joy, Peace, Patience, Kindness, Goodness, Faithfulness, Gentleness, And Self-Control …… </a:t>
            </a:r>
            <a:r>
              <a:rPr lang="en-US" altLang="en-US" b="1" dirty="0">
                <a:solidFill>
                  <a:srgbClr val="FF0000"/>
                </a:solidFill>
                <a:latin typeface="Arial Black" panose="020B0A04020102020204" pitchFamily="34" charset="0"/>
              </a:rPr>
              <a:t>Gal. 5:22-23</a:t>
            </a:r>
            <a:r>
              <a:rPr lang="en-US" altLang="en-US" b="1" dirty="0">
                <a:latin typeface="Arial Black" panose="020B0A04020102020204" pitchFamily="34" charset="0"/>
              </a:rPr>
              <a:t>)</a:t>
            </a:r>
          </a:p>
          <a:p>
            <a:pPr lvl="1" eaLnBrk="1" hangingPunct="1"/>
            <a:r>
              <a:rPr lang="en-US" altLang="en-US" b="1" dirty="0">
                <a:latin typeface="Arial Black" panose="020B0A04020102020204" pitchFamily="34" charset="0"/>
              </a:rPr>
              <a:t>The Healing Experience And The Freedom</a:t>
            </a:r>
          </a:p>
        </p:txBody>
      </p:sp>
      <p:graphicFrame>
        <p:nvGraphicFramePr>
          <p:cNvPr id="28676" name="Object 4">
            <a:extLst>
              <a:ext uri="{FF2B5EF4-FFF2-40B4-BE49-F238E27FC236}">
                <a16:creationId xmlns:a16="http://schemas.microsoft.com/office/drawing/2014/main" id="{9A15099C-5C9E-4A2E-88A2-6D1FDE88D195}"/>
              </a:ext>
            </a:extLst>
          </p:cNvPr>
          <p:cNvGraphicFramePr>
            <a:graphicFrameLocks/>
          </p:cNvGraphicFramePr>
          <p:nvPr>
            <p:extLst/>
          </p:nvPr>
        </p:nvGraphicFramePr>
        <p:xfrm>
          <a:off x="304792" y="263483"/>
          <a:ext cx="1752600" cy="1143000"/>
        </p:xfrm>
        <a:graphic>
          <a:graphicData uri="http://schemas.openxmlformats.org/presentationml/2006/ole">
            <mc:AlternateContent xmlns:mc="http://schemas.openxmlformats.org/markup-compatibility/2006">
              <mc:Choice xmlns:v="urn:schemas-microsoft-com:vml" Requires="v">
                <p:oleObj spid="_x0000_s4098" name="ClipArt" r:id="rId3" imgW="3657600" imgH="1682794" progId="MS_ClipArt_Gallery.2">
                  <p:embed/>
                </p:oleObj>
              </mc:Choice>
              <mc:Fallback>
                <p:oleObj name="ClipArt" r:id="rId3" imgW="3657600" imgH="1682794" progId="MS_ClipArt_Gallery.2">
                  <p:embed/>
                  <p:pic>
                    <p:nvPicPr>
                      <p:cNvPr id="28676" name="Object 4">
                        <a:extLst>
                          <a:ext uri="{FF2B5EF4-FFF2-40B4-BE49-F238E27FC236}">
                            <a16:creationId xmlns:a16="http://schemas.microsoft.com/office/drawing/2014/main" id="{9A15099C-5C9E-4A2E-88A2-6D1FDE88D19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2" y="263483"/>
                        <a:ext cx="175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a:extLst>
              <a:ext uri="{FF2B5EF4-FFF2-40B4-BE49-F238E27FC236}">
                <a16:creationId xmlns:a16="http://schemas.microsoft.com/office/drawing/2014/main" id="{B2828F21-7967-41E0-B6DD-A75846FD6EDA}"/>
              </a:ext>
            </a:extLst>
          </p:cNvPr>
          <p:cNvGraphicFramePr>
            <a:graphicFrameLocks/>
          </p:cNvGraphicFramePr>
          <p:nvPr>
            <p:extLst/>
          </p:nvPr>
        </p:nvGraphicFramePr>
        <p:xfrm>
          <a:off x="4563979" y="4612608"/>
          <a:ext cx="3064042" cy="2108867"/>
        </p:xfrm>
        <a:graphic>
          <a:graphicData uri="http://schemas.openxmlformats.org/presentationml/2006/ole">
            <mc:AlternateContent xmlns:mc="http://schemas.openxmlformats.org/markup-compatibility/2006">
              <mc:Choice xmlns:v="urn:schemas-microsoft-com:vml" Requires="v">
                <p:oleObj spid="_x0000_s4099" name="ClipArt" r:id="rId5" imgW="3660635" imgH="2403335" progId="MS_ClipArt_Gallery.2">
                  <p:embed/>
                </p:oleObj>
              </mc:Choice>
              <mc:Fallback>
                <p:oleObj name="ClipArt" r:id="rId5" imgW="3660635" imgH="2403335" progId="MS_ClipArt_Gallery.2">
                  <p:embed/>
                  <p:pic>
                    <p:nvPicPr>
                      <p:cNvPr id="28677" name="Object 5">
                        <a:extLst>
                          <a:ext uri="{FF2B5EF4-FFF2-40B4-BE49-F238E27FC236}">
                            <a16:creationId xmlns:a16="http://schemas.microsoft.com/office/drawing/2014/main" id="{B2828F21-7967-41E0-B6DD-A75846FD6ED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979" y="4612608"/>
                        <a:ext cx="3064042" cy="2108867"/>
                      </a:xfrm>
                      <a:prstGeom prst="rect">
                        <a:avLst/>
                      </a:prstGeom>
                      <a:noFill/>
                      <a:ln>
                        <a:noFill/>
                      </a:ln>
                      <a:effectLst/>
                      <a:extLst/>
                    </p:spPr>
                  </p:pic>
                </p:oleObj>
              </mc:Fallback>
            </mc:AlternateContent>
          </a:graphicData>
        </a:graphic>
      </p:graphicFrame>
      <p:sp>
        <p:nvSpPr>
          <p:cNvPr id="2" name="Slide Number Placeholder 1">
            <a:extLst>
              <a:ext uri="{FF2B5EF4-FFF2-40B4-BE49-F238E27FC236}">
                <a16:creationId xmlns:a16="http://schemas.microsoft.com/office/drawing/2014/main" id="{4A6A5835-4F5E-47FF-8A38-F126E66DC6B7}"/>
              </a:ext>
            </a:extLst>
          </p:cNvPr>
          <p:cNvSpPr>
            <a:spLocks noGrp="1"/>
          </p:cNvSpPr>
          <p:nvPr>
            <p:ph type="sldNum" sz="quarter" idx="12"/>
          </p:nvPr>
        </p:nvSpPr>
        <p:spPr/>
        <p:txBody>
          <a:bodyPr/>
          <a:lstStyle/>
          <a:p>
            <a:fld id="{F0B349B3-4579-48F4-901E-474B3A147281}" type="slidenum">
              <a:rPr lang="en-US" smtClean="0"/>
              <a:t>56</a:t>
            </a:fld>
            <a:endParaRPr lang="en-US" dirty="0"/>
          </a:p>
        </p:txBody>
      </p:sp>
    </p:spTree>
    <p:extLst>
      <p:ext uri="{BB962C8B-B14F-4D97-AF65-F5344CB8AC3E}">
        <p14:creationId xmlns:p14="http://schemas.microsoft.com/office/powerpoint/2010/main" val="4261487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2505" y="559996"/>
            <a:ext cx="11999495" cy="1325563"/>
          </a:xfrm>
        </p:spPr>
        <p:txBody>
          <a:bodyPr rtlCol="0">
            <a:normAutofit fontScale="90000"/>
          </a:bodyPr>
          <a:lstStyle/>
          <a:p>
            <a:pPr algn="ctr">
              <a:lnSpc>
                <a:spcPct val="80000"/>
              </a:lnSpc>
              <a:defRPr/>
            </a:pPr>
            <a:r>
              <a:rPr lang="en-US" altLang="en-US" b="1" dirty="0">
                <a:latin typeface="Arial Black" panose="020B0A04020102020204" pitchFamily="34" charset="0"/>
              </a:rPr>
              <a:t>Spiritual Healing-</a:t>
            </a:r>
            <a:br>
              <a:rPr lang="en-US" altLang="en-US" b="1" dirty="0">
                <a:latin typeface="Arial Black" panose="020B0A04020102020204" pitchFamily="34" charset="0"/>
              </a:rPr>
            </a:br>
            <a:r>
              <a:rPr lang="en-US" altLang="en-US" b="1" dirty="0">
                <a:latin typeface="Arial Black" panose="020B0A04020102020204" pitchFamily="34" charset="0"/>
              </a:rPr>
              <a:t>Renewing Your Spirit</a:t>
            </a:r>
            <a:br>
              <a:rPr lang="en-US" altLang="en-US" b="1" dirty="0">
                <a:latin typeface="Arial Black" panose="020B0A04020102020204" pitchFamily="34" charset="0"/>
              </a:rPr>
            </a:br>
            <a:br>
              <a:rPr lang="en-US" altLang="en-US" b="1" dirty="0">
                <a:latin typeface="Arial Black" panose="020B0A04020102020204" pitchFamily="34" charset="0"/>
              </a:rPr>
            </a:br>
            <a:endParaRPr lang="en-US" altLang="en-US" sz="3600" b="1" dirty="0">
              <a:solidFill>
                <a:srgbClr val="FF0000"/>
              </a:solidFill>
              <a:latin typeface="Arial Black" panose="020B0A04020102020204" pitchFamily="34" charset="0"/>
            </a:endParaRPr>
          </a:p>
        </p:txBody>
      </p:sp>
      <p:sp>
        <p:nvSpPr>
          <p:cNvPr id="26628" name="Rectangle 3"/>
          <p:cNvSpPr>
            <a:spLocks noGrp="1" noChangeArrowheads="1"/>
          </p:cNvSpPr>
          <p:nvPr>
            <p:ph sz="half" idx="1"/>
          </p:nvPr>
        </p:nvSpPr>
        <p:spPr>
          <a:xfrm>
            <a:off x="521369" y="2065438"/>
            <a:ext cx="4965032" cy="4802187"/>
          </a:xfrm>
        </p:spPr>
        <p:txBody>
          <a:bodyPr>
            <a:normAutofit lnSpcReduction="10000"/>
          </a:bodyPr>
          <a:lstStyle/>
          <a:p>
            <a:r>
              <a:rPr lang="en-US" altLang="en-US" b="1" dirty="0"/>
              <a:t>Focus On God, Jesus, And The Holy Spirit.</a:t>
            </a:r>
          </a:p>
          <a:p>
            <a:r>
              <a:rPr lang="en-US" altLang="en-US" b="1" dirty="0"/>
              <a:t>Communicate And Be In Tune.</a:t>
            </a:r>
          </a:p>
          <a:p>
            <a:r>
              <a:rPr lang="en-US" altLang="en-US" b="1" dirty="0"/>
              <a:t>Study The Word To Know His Will. </a:t>
            </a:r>
          </a:p>
          <a:p>
            <a:r>
              <a:rPr lang="en-US" altLang="en-US" b="1" dirty="0"/>
              <a:t>Do Not Be Conformed To The World.</a:t>
            </a:r>
          </a:p>
          <a:p>
            <a:r>
              <a:rPr lang="en-US" altLang="en-US" b="1" dirty="0"/>
              <a:t>Become Spiritually Connected With God.</a:t>
            </a:r>
          </a:p>
          <a:p>
            <a:r>
              <a:rPr lang="en-US" altLang="en-US" b="1" dirty="0"/>
              <a:t>Exercise More Of Your Faith, Trust, And Obedience In God. </a:t>
            </a:r>
          </a:p>
          <a:p>
            <a:pPr marL="0" indent="0">
              <a:buNone/>
            </a:pPr>
            <a:endParaRPr lang="en-US" altLang="en-US" b="1" dirty="0"/>
          </a:p>
        </p:txBody>
      </p:sp>
      <p:sp>
        <p:nvSpPr>
          <p:cNvPr id="2" name="Content Placeholder 1"/>
          <p:cNvSpPr>
            <a:spLocks noGrp="1"/>
          </p:cNvSpPr>
          <p:nvPr>
            <p:ph sz="half" idx="2"/>
          </p:nvPr>
        </p:nvSpPr>
        <p:spPr>
          <a:xfrm>
            <a:off x="7331431" y="2425199"/>
            <a:ext cx="4038600" cy="4525963"/>
          </a:xfrm>
        </p:spPr>
        <p:txBody>
          <a:bodyPr>
            <a:normAutofit lnSpcReduction="10000"/>
          </a:bodyPr>
          <a:lstStyle/>
          <a:p>
            <a:pPr marL="0" indent="0" algn="ctr">
              <a:buNone/>
            </a:pPr>
            <a:r>
              <a:rPr lang="en-US" sz="3200" dirty="0">
                <a:solidFill>
                  <a:srgbClr val="FF0000"/>
                </a:solidFill>
                <a:latin typeface="Arial Black" panose="020B0A04020102020204" pitchFamily="34" charset="0"/>
              </a:rPr>
              <a:t>It Is All About …. </a:t>
            </a:r>
          </a:p>
          <a:p>
            <a:pPr marL="0" indent="0" algn="ctr">
              <a:buNone/>
            </a:pPr>
            <a:endParaRPr lang="en-US" sz="3200" dirty="0">
              <a:solidFill>
                <a:srgbClr val="FF0000"/>
              </a:solidFill>
              <a:latin typeface="Arial Black" panose="020B0A04020102020204" pitchFamily="34" charset="0"/>
            </a:endParaRPr>
          </a:p>
          <a:p>
            <a:pPr marL="0" indent="0" algn="ctr">
              <a:buNone/>
            </a:pPr>
            <a:r>
              <a:rPr lang="en-US" sz="3200" dirty="0">
                <a:solidFill>
                  <a:srgbClr val="FF0000"/>
                </a:solidFill>
                <a:latin typeface="Arial Black" panose="020B0A04020102020204" pitchFamily="34" charset="0"/>
              </a:rPr>
              <a:t>Relationship,</a:t>
            </a:r>
          </a:p>
          <a:p>
            <a:pPr marL="0" indent="0" algn="ctr">
              <a:buNone/>
            </a:pPr>
            <a:endParaRPr lang="en-US" sz="3200" dirty="0">
              <a:solidFill>
                <a:srgbClr val="FF0000"/>
              </a:solidFill>
              <a:latin typeface="Arial Black" panose="020B0A04020102020204" pitchFamily="34" charset="0"/>
            </a:endParaRPr>
          </a:p>
          <a:p>
            <a:pPr marL="0" indent="0" algn="ctr">
              <a:buNone/>
            </a:pPr>
            <a:r>
              <a:rPr lang="en-US" sz="3200" dirty="0">
                <a:solidFill>
                  <a:srgbClr val="FF0000"/>
                </a:solidFill>
                <a:latin typeface="Arial Black" panose="020B0A04020102020204" pitchFamily="34" charset="0"/>
              </a:rPr>
              <a:t>Relationship,</a:t>
            </a:r>
          </a:p>
          <a:p>
            <a:pPr marL="0" indent="0" algn="ctr">
              <a:buNone/>
            </a:pPr>
            <a:endParaRPr lang="en-US" sz="3200" dirty="0">
              <a:solidFill>
                <a:srgbClr val="FF0000"/>
              </a:solidFill>
              <a:latin typeface="Arial Black" panose="020B0A04020102020204" pitchFamily="34" charset="0"/>
            </a:endParaRPr>
          </a:p>
          <a:p>
            <a:pPr marL="0" indent="0" algn="ctr">
              <a:buNone/>
            </a:pPr>
            <a:r>
              <a:rPr lang="en-US" sz="3200" dirty="0">
                <a:solidFill>
                  <a:srgbClr val="FF0000"/>
                </a:solidFill>
                <a:latin typeface="Arial Black" panose="020B0A04020102020204" pitchFamily="34" charset="0"/>
              </a:rPr>
              <a:t>Relationship.</a:t>
            </a:r>
          </a:p>
          <a:p>
            <a:pPr marL="0" indent="0">
              <a:buNone/>
            </a:pPr>
            <a:endParaRPr lang="en-US" dirty="0"/>
          </a:p>
        </p:txBody>
      </p:sp>
      <p:sp>
        <p:nvSpPr>
          <p:cNvPr id="5" name="Right Brace 4">
            <a:extLst>
              <a:ext uri="{FF2B5EF4-FFF2-40B4-BE49-F238E27FC236}">
                <a16:creationId xmlns:a16="http://schemas.microsoft.com/office/drawing/2014/main" id="{B4558A29-1F47-495F-979C-15E60D228F71}"/>
              </a:ext>
            </a:extLst>
          </p:cNvPr>
          <p:cNvSpPr/>
          <p:nvPr/>
        </p:nvSpPr>
        <p:spPr>
          <a:xfrm>
            <a:off x="5711252" y="2458381"/>
            <a:ext cx="1620179" cy="3657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CD7CE0C-82D2-49FF-88DE-7109DC6F18E2}"/>
              </a:ext>
            </a:extLst>
          </p:cNvPr>
          <p:cNvSpPr>
            <a:spLocks noGrp="1"/>
          </p:cNvSpPr>
          <p:nvPr>
            <p:ph type="sldNum" sz="quarter" idx="12"/>
          </p:nvPr>
        </p:nvSpPr>
        <p:spPr/>
        <p:txBody>
          <a:bodyPr/>
          <a:lstStyle/>
          <a:p>
            <a:fld id="{F0B349B3-4579-48F4-901E-474B3A147281}" type="slidenum">
              <a:rPr lang="en-US" smtClean="0"/>
              <a:t>57</a:t>
            </a:fld>
            <a:endParaRPr lang="en-US" dirty="0"/>
          </a:p>
        </p:txBody>
      </p:sp>
      <p:sp>
        <p:nvSpPr>
          <p:cNvPr id="4" name="TextBox 3">
            <a:extLst>
              <a:ext uri="{FF2B5EF4-FFF2-40B4-BE49-F238E27FC236}">
                <a16:creationId xmlns:a16="http://schemas.microsoft.com/office/drawing/2014/main" id="{5AA1A489-C22F-4630-A126-4C6A1BA99FBC}"/>
              </a:ext>
            </a:extLst>
          </p:cNvPr>
          <p:cNvSpPr txBox="1"/>
          <p:nvPr/>
        </p:nvSpPr>
        <p:spPr>
          <a:xfrm>
            <a:off x="3672586" y="1334127"/>
            <a:ext cx="5441430" cy="584775"/>
          </a:xfrm>
          <a:prstGeom prst="rect">
            <a:avLst/>
          </a:prstGeom>
          <a:noFill/>
        </p:spPr>
        <p:txBody>
          <a:bodyPr wrap="square" rtlCol="0">
            <a:spAutoFit/>
          </a:bodyPr>
          <a:lstStyle/>
          <a:p>
            <a:r>
              <a:rPr lang="en-US" altLang="en-US" sz="3200" b="1" dirty="0">
                <a:solidFill>
                  <a:srgbClr val="FF0000"/>
                </a:solidFill>
                <a:latin typeface="Arial Black" panose="020B0A04020102020204" pitchFamily="34" charset="0"/>
              </a:rPr>
              <a:t>(Ephesians 4:20-24)</a:t>
            </a:r>
            <a:endParaRPr lang="en-US" sz="3200" dirty="0"/>
          </a:p>
        </p:txBody>
      </p:sp>
    </p:spTree>
    <p:extLst>
      <p:ext uri="{BB962C8B-B14F-4D97-AF65-F5344CB8AC3E}">
        <p14:creationId xmlns:p14="http://schemas.microsoft.com/office/powerpoint/2010/main" val="2754152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286000" y="504536"/>
            <a:ext cx="7772400" cy="1143000"/>
          </a:xfrm>
        </p:spPr>
        <p:txBody>
          <a:bodyPr>
            <a:noAutofit/>
          </a:bodyPr>
          <a:lstStyle/>
          <a:p>
            <a:pPr algn="ctr"/>
            <a:r>
              <a:rPr lang="en-US" altLang="en-US" b="1" dirty="0">
                <a:latin typeface="Arial Black" panose="020B0A04020102020204" pitchFamily="34" charset="0"/>
              </a:rPr>
              <a:t>Spiritual Healing - </a:t>
            </a:r>
            <a:br>
              <a:rPr lang="en-US" altLang="en-US" b="1" dirty="0">
                <a:latin typeface="Arial Black" panose="020B0A04020102020204" pitchFamily="34" charset="0"/>
              </a:rPr>
            </a:br>
            <a:r>
              <a:rPr lang="en-US" altLang="en-US" b="1" dirty="0">
                <a:latin typeface="Arial Black" panose="020B0A04020102020204" pitchFamily="34" charset="0"/>
              </a:rPr>
              <a:t>Renewing Your Mind</a:t>
            </a:r>
          </a:p>
        </p:txBody>
      </p:sp>
      <p:sp>
        <p:nvSpPr>
          <p:cNvPr id="24580" name="Rectangle 3"/>
          <p:cNvSpPr>
            <a:spLocks noGrp="1" noChangeArrowheads="1"/>
          </p:cNvSpPr>
          <p:nvPr>
            <p:ph type="body" sz="half" idx="1"/>
          </p:nvPr>
        </p:nvSpPr>
        <p:spPr>
          <a:xfrm>
            <a:off x="530638" y="2621470"/>
            <a:ext cx="5771147" cy="4495800"/>
          </a:xfrm>
          <a:ln w="28575">
            <a:noFill/>
          </a:ln>
        </p:spPr>
        <p:txBody>
          <a:bodyPr>
            <a:noAutofit/>
          </a:bodyPr>
          <a:lstStyle/>
          <a:p>
            <a:r>
              <a:rPr lang="en-US" altLang="en-US" sz="3400" b="1" dirty="0"/>
              <a:t>Put The Word In Your Heart.</a:t>
            </a:r>
          </a:p>
          <a:p>
            <a:r>
              <a:rPr lang="en-US" altLang="en-US" sz="3400" b="1" dirty="0"/>
              <a:t>Daily Walking And Talking With The Lord.</a:t>
            </a:r>
          </a:p>
          <a:p>
            <a:r>
              <a:rPr lang="en-US" altLang="en-US" sz="3400" b="1" dirty="0"/>
              <a:t>Renewing Your Mind With Godly Things.</a:t>
            </a:r>
          </a:p>
          <a:p>
            <a:r>
              <a:rPr lang="en-US" altLang="en-US" sz="3400" b="1" dirty="0"/>
              <a:t>Be In Tune With The Holy Spirit.</a:t>
            </a:r>
          </a:p>
        </p:txBody>
      </p:sp>
      <p:sp>
        <p:nvSpPr>
          <p:cNvPr id="24581" name="Rectangle 4"/>
          <p:cNvSpPr>
            <a:spLocks noGrp="1" noChangeArrowheads="1"/>
          </p:cNvSpPr>
          <p:nvPr>
            <p:ph type="body" sz="half" idx="2"/>
          </p:nvPr>
        </p:nvSpPr>
        <p:spPr>
          <a:xfrm>
            <a:off x="6438899" y="2576507"/>
            <a:ext cx="5352047" cy="3749342"/>
          </a:xfrm>
          <a:ln w="28575">
            <a:noFill/>
          </a:ln>
        </p:spPr>
        <p:txBody>
          <a:bodyPr>
            <a:noAutofit/>
          </a:bodyPr>
          <a:lstStyle/>
          <a:p>
            <a:r>
              <a:rPr lang="en-US" altLang="en-US" sz="3400" b="1" dirty="0"/>
              <a:t>Be Godly, Be Righteous, Be Holy.</a:t>
            </a:r>
          </a:p>
          <a:p>
            <a:r>
              <a:rPr lang="en-US" altLang="en-US" sz="3400" b="1" dirty="0"/>
              <a:t>Stay Focused On God’s Will For You.</a:t>
            </a:r>
          </a:p>
          <a:p>
            <a:r>
              <a:rPr lang="en-US" altLang="en-US" sz="3400" b="1" dirty="0"/>
              <a:t>Talk The Talk, And Walk The Walk.</a:t>
            </a:r>
          </a:p>
          <a:p>
            <a:r>
              <a:rPr lang="en-US" altLang="en-US" sz="3400" b="1" dirty="0"/>
              <a:t>Strive For Ongoing Spiritual Growth.</a:t>
            </a:r>
          </a:p>
        </p:txBody>
      </p:sp>
      <p:pic>
        <p:nvPicPr>
          <p:cNvPr id="13" name="Picture 12">
            <a:extLst>
              <a:ext uri="{FF2B5EF4-FFF2-40B4-BE49-F238E27FC236}">
                <a16:creationId xmlns:a16="http://schemas.microsoft.com/office/drawing/2014/main" id="{9A443FCE-1598-4A78-A23F-12E6517224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06000" y="264696"/>
            <a:ext cx="1975578" cy="1975578"/>
          </a:xfrm>
          <a:prstGeom prst="rect">
            <a:avLst/>
          </a:prstGeom>
        </p:spPr>
      </p:pic>
      <p:sp>
        <p:nvSpPr>
          <p:cNvPr id="2" name="Slide Number Placeholder 1">
            <a:extLst>
              <a:ext uri="{FF2B5EF4-FFF2-40B4-BE49-F238E27FC236}">
                <a16:creationId xmlns:a16="http://schemas.microsoft.com/office/drawing/2014/main" id="{645515A8-689C-4E30-9CBF-83CA01B691A2}"/>
              </a:ext>
            </a:extLst>
          </p:cNvPr>
          <p:cNvSpPr>
            <a:spLocks noGrp="1"/>
          </p:cNvSpPr>
          <p:nvPr>
            <p:ph type="sldNum" sz="quarter" idx="12"/>
          </p:nvPr>
        </p:nvSpPr>
        <p:spPr/>
        <p:txBody>
          <a:bodyPr/>
          <a:lstStyle/>
          <a:p>
            <a:fld id="{F0B349B3-4579-48F4-901E-474B3A147281}" type="slidenum">
              <a:rPr lang="en-US" smtClean="0"/>
              <a:t>58</a:t>
            </a:fld>
            <a:endParaRPr lang="en-US" dirty="0"/>
          </a:p>
        </p:txBody>
      </p:sp>
      <p:pic>
        <p:nvPicPr>
          <p:cNvPr id="8" name="Picture 7">
            <a:extLst>
              <a:ext uri="{FF2B5EF4-FFF2-40B4-BE49-F238E27FC236}">
                <a16:creationId xmlns:a16="http://schemas.microsoft.com/office/drawing/2014/main" id="{5355E588-FCB0-4A4E-A95F-5ECCB8269A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1421" y="264696"/>
            <a:ext cx="1975578" cy="1975578"/>
          </a:xfrm>
          <a:prstGeom prst="rect">
            <a:avLst/>
          </a:prstGeom>
        </p:spPr>
      </p:pic>
      <p:sp>
        <p:nvSpPr>
          <p:cNvPr id="3" name="TextBox 2">
            <a:extLst>
              <a:ext uri="{FF2B5EF4-FFF2-40B4-BE49-F238E27FC236}">
                <a16:creationId xmlns:a16="http://schemas.microsoft.com/office/drawing/2014/main" id="{AFD5BB0E-D3B3-4E77-807E-641BE4B3DF77}"/>
              </a:ext>
            </a:extLst>
          </p:cNvPr>
          <p:cNvSpPr txBox="1"/>
          <p:nvPr/>
        </p:nvSpPr>
        <p:spPr>
          <a:xfrm>
            <a:off x="4047346" y="1690773"/>
            <a:ext cx="5246558" cy="584775"/>
          </a:xfrm>
          <a:prstGeom prst="rect">
            <a:avLst/>
          </a:prstGeom>
          <a:noFill/>
        </p:spPr>
        <p:txBody>
          <a:bodyPr wrap="square" rtlCol="0">
            <a:spAutoFit/>
          </a:bodyPr>
          <a:lstStyle/>
          <a:p>
            <a:r>
              <a:rPr lang="en-US" sz="3200" dirty="0">
                <a:solidFill>
                  <a:srgbClr val="FF0000"/>
                </a:solidFill>
                <a:latin typeface="Arial Black" panose="020B0A04020102020204" pitchFamily="34" charset="0"/>
              </a:rPr>
              <a:t>(Romans 12:2)</a:t>
            </a:r>
          </a:p>
        </p:txBody>
      </p:sp>
    </p:spTree>
    <p:extLst>
      <p:ext uri="{BB962C8B-B14F-4D97-AF65-F5344CB8AC3E}">
        <p14:creationId xmlns:p14="http://schemas.microsoft.com/office/powerpoint/2010/main" val="4074284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51" y="365919"/>
            <a:ext cx="9196137" cy="1143000"/>
          </a:xfrm>
        </p:spPr>
        <p:txBody>
          <a:bodyPr>
            <a:noAutofit/>
          </a:bodyPr>
          <a:lstStyle/>
          <a:p>
            <a:r>
              <a:rPr lang="en-US" b="1" dirty="0">
                <a:latin typeface="Arial Black" panose="020B0A04020102020204" pitchFamily="34" charset="0"/>
              </a:rPr>
              <a:t>10 Steps For Your</a:t>
            </a:r>
            <a:br>
              <a:rPr lang="en-US" b="1" dirty="0">
                <a:latin typeface="Arial Black" panose="020B0A04020102020204" pitchFamily="34" charset="0"/>
              </a:rPr>
            </a:br>
            <a:r>
              <a:rPr lang="en-US" b="1" dirty="0">
                <a:latin typeface="Arial Black" panose="020B0A04020102020204" pitchFamily="34" charset="0"/>
              </a:rPr>
              <a:t>Spiritual Walk</a:t>
            </a:r>
          </a:p>
        </p:txBody>
      </p:sp>
      <p:sp>
        <p:nvSpPr>
          <p:cNvPr id="3" name="Content Placeholder 2"/>
          <p:cNvSpPr>
            <a:spLocks noGrp="1"/>
          </p:cNvSpPr>
          <p:nvPr>
            <p:ph idx="1"/>
          </p:nvPr>
        </p:nvSpPr>
        <p:spPr>
          <a:xfrm>
            <a:off x="228600" y="2199688"/>
            <a:ext cx="11289632" cy="4525963"/>
          </a:xfrm>
        </p:spPr>
        <p:txBody>
          <a:bodyPr>
            <a:normAutofit/>
          </a:bodyPr>
          <a:lstStyle/>
          <a:p>
            <a:pPr marL="514350" indent="-514350">
              <a:buAutoNum type="arabicPeriod"/>
            </a:pPr>
            <a:r>
              <a:rPr lang="en-US" b="1" dirty="0">
                <a:solidFill>
                  <a:srgbClr val="FF0000"/>
                </a:solidFill>
              </a:rPr>
              <a:t>Make God’s Word The Final Authority In Your Life.  </a:t>
            </a:r>
            <a:r>
              <a:rPr lang="en-US" b="1" dirty="0"/>
              <a:t>(I Cor. 2:12, Rom. 4:20-22, Gal. 3:13)</a:t>
            </a:r>
          </a:p>
          <a:p>
            <a:pPr marL="514350" indent="-514350">
              <a:buAutoNum type="arabicPeriod"/>
            </a:pPr>
            <a:r>
              <a:rPr lang="en-US" b="1" dirty="0">
                <a:solidFill>
                  <a:srgbClr val="FF0000"/>
                </a:solidFill>
              </a:rPr>
              <a:t>Receive Your Healing By Faith In Prayer Before The Lord. </a:t>
            </a:r>
            <a:r>
              <a:rPr lang="en-US" b="1" dirty="0"/>
              <a:t>(Date The Healing And Keep It Close By And Take Communion – Body For Healing And The Blood For The Forgiveness Of Sin)</a:t>
            </a:r>
          </a:p>
          <a:p>
            <a:pPr marL="514350" indent="-514350">
              <a:buAutoNum type="arabicPeriod"/>
            </a:pPr>
            <a:r>
              <a:rPr lang="en-US" b="1" dirty="0">
                <a:solidFill>
                  <a:srgbClr val="FF0000"/>
                </a:solidFill>
              </a:rPr>
              <a:t>Read Through All Of The Healing Scriptures Daily. </a:t>
            </a:r>
            <a:r>
              <a:rPr lang="en-US" b="1" dirty="0"/>
              <a:t>(See OT And NT 31 Day List;  Study Them And Memorize Them)</a:t>
            </a:r>
          </a:p>
          <a:p>
            <a:pPr marL="514350" indent="-514350">
              <a:buAutoNum type="arabicPeriod"/>
            </a:pPr>
            <a:r>
              <a:rPr lang="en-US" b="1" dirty="0">
                <a:solidFill>
                  <a:srgbClr val="FF0000"/>
                </a:solidFill>
              </a:rPr>
              <a:t>Continue In Your Daily Devotions And Bible Study; Reading, Learning, Growing, And Maturing. </a:t>
            </a:r>
            <a:r>
              <a:rPr lang="en-US" b="1" dirty="0"/>
              <a:t>(Prov. 4:20-22) (Joshua 1:8)</a:t>
            </a:r>
          </a:p>
        </p:txBody>
      </p:sp>
      <p:pic>
        <p:nvPicPr>
          <p:cNvPr id="5" name="Picture 4" descr="https://encrypted-tbn1.gstatic.com/images?q=tbn:ANd9GcR768kO7Ra67XikaQzUyE1q9OKYXyn8YJmryt6SFBQBia-hrufm"/>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518"/>
            <a:ext cx="2114550" cy="1748631"/>
          </a:xfrm>
          <a:prstGeom prst="rect">
            <a:avLst/>
          </a:prstGeom>
          <a:noFill/>
          <a:ln>
            <a:noFill/>
          </a:ln>
        </p:spPr>
      </p:pic>
      <p:sp>
        <p:nvSpPr>
          <p:cNvPr id="4" name="Slide Number Placeholder 3">
            <a:extLst>
              <a:ext uri="{FF2B5EF4-FFF2-40B4-BE49-F238E27FC236}">
                <a16:creationId xmlns:a16="http://schemas.microsoft.com/office/drawing/2014/main" id="{E0701710-9FEE-45FC-A192-D6022B53D7EA}"/>
              </a:ext>
            </a:extLst>
          </p:cNvPr>
          <p:cNvSpPr>
            <a:spLocks noGrp="1"/>
          </p:cNvSpPr>
          <p:nvPr>
            <p:ph type="sldNum" sz="quarter" idx="12"/>
          </p:nvPr>
        </p:nvSpPr>
        <p:spPr/>
        <p:txBody>
          <a:bodyPr/>
          <a:lstStyle/>
          <a:p>
            <a:fld id="{F0B349B3-4579-48F4-901E-474B3A147281}" type="slidenum">
              <a:rPr lang="en-US" smtClean="0"/>
              <a:t>59</a:t>
            </a:fld>
            <a:endParaRPr lang="en-US" dirty="0"/>
          </a:p>
        </p:txBody>
      </p:sp>
    </p:spTree>
    <p:extLst>
      <p:ext uri="{BB962C8B-B14F-4D97-AF65-F5344CB8AC3E}">
        <p14:creationId xmlns:p14="http://schemas.microsoft.com/office/powerpoint/2010/main" val="328424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79" y="208472"/>
            <a:ext cx="9196890" cy="1143000"/>
          </a:xfrm>
        </p:spPr>
        <p:txBody>
          <a:bodyPr>
            <a:noAutofit/>
          </a:bodyPr>
          <a:lstStyle/>
          <a:p>
            <a:r>
              <a:rPr lang="en-US" b="1" dirty="0">
                <a:latin typeface="Arial Black" panose="020B0A04020102020204" pitchFamily="34" charset="0"/>
              </a:rPr>
              <a:t>   “Get Real And Surrender”</a:t>
            </a:r>
          </a:p>
        </p:txBody>
      </p:sp>
      <p:sp>
        <p:nvSpPr>
          <p:cNvPr id="4" name="Content Placeholder 3"/>
          <p:cNvSpPr>
            <a:spLocks noGrp="1"/>
          </p:cNvSpPr>
          <p:nvPr>
            <p:ph sz="half" idx="1"/>
          </p:nvPr>
        </p:nvSpPr>
        <p:spPr>
          <a:xfrm>
            <a:off x="464695" y="1295400"/>
            <a:ext cx="4784361" cy="5867400"/>
          </a:xfrm>
        </p:spPr>
        <p:txBody>
          <a:bodyPr>
            <a:normAutofit fontScale="47500" lnSpcReduction="20000"/>
          </a:bodyPr>
          <a:lstStyle/>
          <a:p>
            <a:pPr marL="0" indent="0">
              <a:buNone/>
            </a:pPr>
            <a:r>
              <a:rPr lang="en-US" sz="9000" b="1" dirty="0">
                <a:solidFill>
                  <a:srgbClr val="FF0000"/>
                </a:solidFill>
              </a:rPr>
              <a:t>Problem:</a:t>
            </a:r>
          </a:p>
          <a:p>
            <a:r>
              <a:rPr lang="en-US" sz="6000" b="1" dirty="0"/>
              <a:t>I Can Be Really A Self-centered Person</a:t>
            </a:r>
          </a:p>
          <a:p>
            <a:r>
              <a:rPr lang="en-US" sz="6000" b="1" dirty="0"/>
              <a:t>When Not Looking To Jesus, I Focus On Worldly Things</a:t>
            </a:r>
          </a:p>
          <a:p>
            <a:r>
              <a:rPr lang="en-US" sz="6000" b="1" dirty="0"/>
              <a:t>I Have An Attitude</a:t>
            </a:r>
          </a:p>
          <a:p>
            <a:r>
              <a:rPr lang="en-US" sz="6000" b="1" dirty="0"/>
              <a:t>Not Good At Surrendering</a:t>
            </a:r>
          </a:p>
          <a:p>
            <a:r>
              <a:rPr lang="en-US" sz="6000" b="1" dirty="0"/>
              <a:t>Not Easy Forgiving Myself</a:t>
            </a:r>
          </a:p>
          <a:p>
            <a:r>
              <a:rPr lang="en-US" sz="6000" b="1" dirty="0"/>
              <a:t>Profane The Name And The Work Of The Lord</a:t>
            </a:r>
          </a:p>
          <a:p>
            <a:r>
              <a:rPr lang="en-US" sz="6000" b="1" dirty="0"/>
              <a:t>Dishonor God Daily</a:t>
            </a:r>
          </a:p>
          <a:p>
            <a:r>
              <a:rPr lang="en-US" sz="6000" b="1" dirty="0"/>
              <a:t>Struggle Like I Am In A Hopeless Battle </a:t>
            </a:r>
          </a:p>
          <a:p>
            <a:pPr marL="0" indent="0">
              <a:buNone/>
            </a:pPr>
            <a:endParaRPr lang="en-US" sz="5000" b="1" dirty="0"/>
          </a:p>
          <a:p>
            <a:endParaRPr lang="en-US" sz="4500" b="1" dirty="0"/>
          </a:p>
        </p:txBody>
      </p:sp>
      <p:sp>
        <p:nvSpPr>
          <p:cNvPr id="5" name="Content Placeholder 4"/>
          <p:cNvSpPr>
            <a:spLocks noGrp="1"/>
          </p:cNvSpPr>
          <p:nvPr>
            <p:ph sz="half" idx="2"/>
          </p:nvPr>
        </p:nvSpPr>
        <p:spPr>
          <a:xfrm>
            <a:off x="6934199" y="1676400"/>
            <a:ext cx="4793105" cy="5334000"/>
          </a:xfrm>
        </p:spPr>
        <p:txBody>
          <a:bodyPr>
            <a:noAutofit/>
          </a:bodyPr>
          <a:lstStyle/>
          <a:p>
            <a:pPr>
              <a:spcBef>
                <a:spcPts val="0"/>
              </a:spcBef>
            </a:pPr>
            <a:r>
              <a:rPr lang="en-US" sz="2900" b="1" dirty="0"/>
              <a:t>I Am Addicted To Sin</a:t>
            </a:r>
          </a:p>
          <a:p>
            <a:pPr>
              <a:spcBef>
                <a:spcPts val="0"/>
              </a:spcBef>
            </a:pPr>
            <a:r>
              <a:rPr lang="en-US" sz="2900" b="1" dirty="0"/>
              <a:t>Poor Representative Of The Lord’s Character</a:t>
            </a:r>
          </a:p>
          <a:p>
            <a:pPr>
              <a:spcBef>
                <a:spcPts val="0"/>
              </a:spcBef>
            </a:pPr>
            <a:r>
              <a:rPr lang="en-US" sz="2900" b="1" dirty="0"/>
              <a:t>I Am Rebellious</a:t>
            </a:r>
          </a:p>
          <a:p>
            <a:pPr>
              <a:spcBef>
                <a:spcPts val="0"/>
              </a:spcBef>
            </a:pPr>
            <a:r>
              <a:rPr lang="en-US" sz="2900" b="1" dirty="0"/>
              <a:t>I Have Idols</a:t>
            </a:r>
          </a:p>
          <a:p>
            <a:pPr>
              <a:spcBef>
                <a:spcPts val="0"/>
              </a:spcBef>
            </a:pPr>
            <a:r>
              <a:rPr lang="en-US" sz="2900" b="1" dirty="0"/>
              <a:t>All The Self Things Seem To Overwhelm Me At Times</a:t>
            </a:r>
          </a:p>
          <a:p>
            <a:pPr>
              <a:spcBef>
                <a:spcPts val="0"/>
              </a:spcBef>
            </a:pPr>
            <a:r>
              <a:rPr lang="en-US" sz="2900" b="1" dirty="0"/>
              <a:t>Focused On I, Me, Mine</a:t>
            </a:r>
          </a:p>
          <a:p>
            <a:pPr>
              <a:spcBef>
                <a:spcPts val="0"/>
              </a:spcBef>
            </a:pPr>
            <a:r>
              <a:rPr lang="en-US" sz="2900" b="1" dirty="0"/>
              <a:t>It Is About My Ego</a:t>
            </a:r>
          </a:p>
          <a:p>
            <a:pPr>
              <a:spcBef>
                <a:spcPts val="0"/>
              </a:spcBef>
            </a:pPr>
            <a:r>
              <a:rPr lang="en-US" sz="2900" b="1" dirty="0"/>
              <a:t>Old Ways Are A Stumbling Block For Me</a:t>
            </a:r>
          </a:p>
          <a:p>
            <a:pPr>
              <a:spcBef>
                <a:spcPts val="0"/>
              </a:spcBef>
            </a:pPr>
            <a:r>
              <a:rPr lang="en-US" sz="2900" b="1" dirty="0"/>
              <a:t>Not Ready To Change</a:t>
            </a:r>
          </a:p>
          <a:p>
            <a:pPr marL="0" indent="0">
              <a:spcBef>
                <a:spcPts val="0"/>
              </a:spcBef>
              <a:buNone/>
            </a:pPr>
            <a:endParaRPr lang="en-US" sz="2200" dirty="0"/>
          </a:p>
          <a:p>
            <a:pPr>
              <a:spcBef>
                <a:spcPts val="0"/>
              </a:spcBef>
            </a:pPr>
            <a:endParaRPr lang="en-US" sz="2200" dirty="0"/>
          </a:p>
        </p:txBody>
      </p:sp>
      <p:pic>
        <p:nvPicPr>
          <p:cNvPr id="1026" name="Picture 2" descr="C:\Users\Mike Stelzer\AppData\Local\Microsoft\Windows\Temporary Internet Files\Content.IE5\37ND7V23\MP9004230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636" y="1495909"/>
            <a:ext cx="1143000" cy="1323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ke Stelzer\AppData\Local\Microsoft\Windows\Temporary Internet Files\Content.IE5\XSL8GCRW\MP9004387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620" y="3051090"/>
            <a:ext cx="1143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ke Stelzer\AppData\Local\Microsoft\Windows\Temporary Internet Files\Content.IE5\B4VD0NH6\MP90040156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53" b="-10953"/>
          <a:stretch/>
        </p:blipFill>
        <p:spPr bwMode="auto">
          <a:xfrm>
            <a:off x="5524500" y="4768697"/>
            <a:ext cx="1143000" cy="15633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B14D0B0-3B7C-40CA-B361-B68134F8CB2F}"/>
              </a:ext>
            </a:extLst>
          </p:cNvPr>
          <p:cNvSpPr>
            <a:spLocks noGrp="1"/>
          </p:cNvSpPr>
          <p:nvPr>
            <p:ph type="sldNum" sz="quarter" idx="12"/>
          </p:nvPr>
        </p:nvSpPr>
        <p:spPr/>
        <p:txBody>
          <a:bodyPr/>
          <a:lstStyle/>
          <a:p>
            <a:fld id="{F1D3217C-C24C-4911-B8D6-840F9B9F50D5}" type="slidenum">
              <a:rPr lang="en-US" smtClean="0"/>
              <a:t>6</a:t>
            </a:fld>
            <a:endParaRPr lang="en-US"/>
          </a:p>
        </p:txBody>
      </p:sp>
    </p:spTree>
    <p:extLst>
      <p:ext uri="{BB962C8B-B14F-4D97-AF65-F5344CB8AC3E}">
        <p14:creationId xmlns:p14="http://schemas.microsoft.com/office/powerpoint/2010/main" val="999946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431" y="381000"/>
            <a:ext cx="8229600" cy="1143000"/>
          </a:xfrm>
        </p:spPr>
        <p:txBody>
          <a:bodyPr>
            <a:noAutofit/>
          </a:bodyPr>
          <a:lstStyle/>
          <a:p>
            <a:r>
              <a:rPr lang="en-US" b="1" dirty="0">
                <a:latin typeface="Arial Black" panose="020B0A04020102020204" pitchFamily="34" charset="0"/>
              </a:rPr>
              <a:t>10 Steps For Your </a:t>
            </a:r>
            <a:br>
              <a:rPr lang="en-US" b="1" dirty="0">
                <a:latin typeface="Arial Black" panose="020B0A04020102020204" pitchFamily="34" charset="0"/>
              </a:rPr>
            </a:br>
            <a:r>
              <a:rPr lang="en-US" b="1" dirty="0">
                <a:latin typeface="Arial Black" panose="020B0A04020102020204" pitchFamily="34" charset="0"/>
              </a:rPr>
              <a:t>Spiritual Walk </a:t>
            </a:r>
            <a:r>
              <a:rPr lang="en-US" sz="3200" b="1" dirty="0">
                <a:latin typeface="Arial Black" panose="020B0A04020102020204" pitchFamily="34" charset="0"/>
              </a:rPr>
              <a:t>(Cont’d)</a:t>
            </a:r>
            <a:endParaRPr lang="en-US" sz="3200" dirty="0">
              <a:latin typeface="Arial Black" panose="020B0A04020102020204" pitchFamily="34" charset="0"/>
            </a:endParaRPr>
          </a:p>
        </p:txBody>
      </p:sp>
      <p:sp>
        <p:nvSpPr>
          <p:cNvPr id="3" name="Content Placeholder 2"/>
          <p:cNvSpPr>
            <a:spLocks noGrp="1"/>
          </p:cNvSpPr>
          <p:nvPr>
            <p:ph idx="1"/>
          </p:nvPr>
        </p:nvSpPr>
        <p:spPr>
          <a:xfrm>
            <a:off x="176463" y="2027238"/>
            <a:ext cx="11855116" cy="4830762"/>
          </a:xfrm>
        </p:spPr>
        <p:txBody>
          <a:bodyPr>
            <a:normAutofit/>
          </a:bodyPr>
          <a:lstStyle/>
          <a:p>
            <a:pPr marL="514350" indent="-514350">
              <a:buAutoNum type="arabicPeriod" startAt="5"/>
            </a:pPr>
            <a:r>
              <a:rPr lang="en-US" b="1" dirty="0">
                <a:solidFill>
                  <a:srgbClr val="FF0000"/>
                </a:solidFill>
              </a:rPr>
              <a:t>Speak Blessing Over Your Body And Speak In Line With The Word Of God Regarding Your Situation </a:t>
            </a:r>
            <a:r>
              <a:rPr lang="en-US" b="1" dirty="0"/>
              <a:t>– Don’t Focus On The Problem Focus On The Healer.</a:t>
            </a:r>
          </a:p>
          <a:p>
            <a:pPr marL="514350" indent="-514350">
              <a:buFont typeface="Arial" panose="020B0604020202020204" pitchFamily="34" charset="0"/>
              <a:buAutoNum type="arabicPeriod" startAt="5"/>
            </a:pPr>
            <a:r>
              <a:rPr lang="en-US" b="1" dirty="0">
                <a:solidFill>
                  <a:srgbClr val="FF0000"/>
                </a:solidFill>
              </a:rPr>
              <a:t>Make Praise And Worship An Everyday Part Of Your Life. </a:t>
            </a:r>
            <a:r>
              <a:rPr lang="en-US" b="1" dirty="0"/>
              <a:t>(I John 5:4)              (I Cor.15:57)</a:t>
            </a:r>
          </a:p>
          <a:p>
            <a:pPr marL="514350" indent="-514350">
              <a:buAutoNum type="arabicPeriod" startAt="5"/>
            </a:pPr>
            <a:r>
              <a:rPr lang="en-US" b="1" dirty="0">
                <a:solidFill>
                  <a:srgbClr val="FF0000"/>
                </a:solidFill>
              </a:rPr>
              <a:t>Learn How To Use The Power And Authority That Has Been Given To You.  </a:t>
            </a:r>
            <a:r>
              <a:rPr lang="en-US" b="1" dirty="0"/>
              <a:t>(Luke 10:19, Isa. 54:17, Mark 11:23)</a:t>
            </a:r>
          </a:p>
          <a:p>
            <a:pPr marL="514350" indent="-514350">
              <a:buAutoNum type="arabicPeriod" startAt="5"/>
            </a:pPr>
            <a:r>
              <a:rPr lang="en-US" b="1" dirty="0">
                <a:solidFill>
                  <a:srgbClr val="FF0000"/>
                </a:solidFill>
              </a:rPr>
              <a:t>Take Time Each Day To Get Quiet And Listen To The Lord </a:t>
            </a:r>
            <a:r>
              <a:rPr lang="en-US" b="1" dirty="0"/>
              <a:t>– Let Him Minister To You And Encourage You; He Is The Comforter.  Learn To Listen To His Voice.</a:t>
            </a:r>
          </a:p>
          <a:p>
            <a:pPr marL="914400" lvl="1" indent="-514350">
              <a:buAutoNum type="arabicPeriod" startAt="5"/>
            </a:pPr>
            <a:endParaRPr lang="en-US" dirty="0"/>
          </a:p>
          <a:p>
            <a:pPr marL="0" indent="0">
              <a:buNone/>
            </a:pPr>
            <a:endParaRPr lang="en-US" dirty="0"/>
          </a:p>
          <a:p>
            <a:endParaRPr lang="en-US" dirty="0"/>
          </a:p>
        </p:txBody>
      </p:sp>
      <p:pic>
        <p:nvPicPr>
          <p:cNvPr id="5" name="Picture 4" descr="https://encrypted-tbn1.gstatic.com/images?q=tbn:ANd9GcR768kO7Ra67XikaQzUyE1q9OKYXyn8YJmryt6SFBQBia-hrufm">
            <a:extLst>
              <a:ext uri="{FF2B5EF4-FFF2-40B4-BE49-F238E27FC236}">
                <a16:creationId xmlns:a16="http://schemas.microsoft.com/office/drawing/2014/main" id="{2CA22A8E-2E7A-45F3-A991-944C94DBB8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095500" cy="1619250"/>
          </a:xfrm>
          <a:prstGeom prst="rect">
            <a:avLst/>
          </a:prstGeom>
          <a:noFill/>
          <a:ln>
            <a:noFill/>
          </a:ln>
        </p:spPr>
      </p:pic>
      <p:sp>
        <p:nvSpPr>
          <p:cNvPr id="4" name="Slide Number Placeholder 3">
            <a:extLst>
              <a:ext uri="{FF2B5EF4-FFF2-40B4-BE49-F238E27FC236}">
                <a16:creationId xmlns:a16="http://schemas.microsoft.com/office/drawing/2014/main" id="{9B760F85-1D32-45A8-910C-D049A9315101}"/>
              </a:ext>
            </a:extLst>
          </p:cNvPr>
          <p:cNvSpPr>
            <a:spLocks noGrp="1"/>
          </p:cNvSpPr>
          <p:nvPr>
            <p:ph type="sldNum" sz="quarter" idx="12"/>
          </p:nvPr>
        </p:nvSpPr>
        <p:spPr/>
        <p:txBody>
          <a:bodyPr/>
          <a:lstStyle/>
          <a:p>
            <a:fld id="{F0B349B3-4579-48F4-901E-474B3A147281}" type="slidenum">
              <a:rPr lang="en-US" smtClean="0"/>
              <a:t>60</a:t>
            </a:fld>
            <a:endParaRPr lang="en-US" dirty="0"/>
          </a:p>
        </p:txBody>
      </p:sp>
    </p:spTree>
    <p:extLst>
      <p:ext uri="{BB962C8B-B14F-4D97-AF65-F5344CB8AC3E}">
        <p14:creationId xmlns:p14="http://schemas.microsoft.com/office/powerpoint/2010/main" val="886464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739" y="304801"/>
            <a:ext cx="8229600" cy="1143000"/>
          </a:xfrm>
        </p:spPr>
        <p:txBody>
          <a:bodyPr>
            <a:noAutofit/>
          </a:bodyPr>
          <a:lstStyle/>
          <a:p>
            <a:r>
              <a:rPr lang="en-US" b="1" dirty="0">
                <a:latin typeface="Arial Black" panose="020B0A04020102020204" pitchFamily="34" charset="0"/>
              </a:rPr>
              <a:t>10 Steps For Your </a:t>
            </a:r>
            <a:br>
              <a:rPr lang="en-US" b="1" dirty="0">
                <a:latin typeface="Arial Black" panose="020B0A04020102020204" pitchFamily="34" charset="0"/>
              </a:rPr>
            </a:br>
            <a:r>
              <a:rPr lang="en-US" b="1" dirty="0">
                <a:latin typeface="Arial Black" panose="020B0A04020102020204" pitchFamily="34" charset="0"/>
              </a:rPr>
              <a:t>Spiritual Walk </a:t>
            </a:r>
            <a:r>
              <a:rPr lang="en-US" sz="3200" b="1" dirty="0">
                <a:latin typeface="Arial Black" panose="020B0A04020102020204" pitchFamily="34" charset="0"/>
              </a:rPr>
              <a:t>(Cont’d)</a:t>
            </a:r>
            <a:endParaRPr lang="en-US" sz="3200" dirty="0">
              <a:latin typeface="Arial Black" panose="020B0A04020102020204" pitchFamily="34" charset="0"/>
            </a:endParaRPr>
          </a:p>
        </p:txBody>
      </p:sp>
      <p:sp>
        <p:nvSpPr>
          <p:cNvPr id="3" name="Content Placeholder 2"/>
          <p:cNvSpPr>
            <a:spLocks noGrp="1"/>
          </p:cNvSpPr>
          <p:nvPr>
            <p:ph idx="1"/>
          </p:nvPr>
        </p:nvSpPr>
        <p:spPr>
          <a:xfrm>
            <a:off x="160421" y="2017293"/>
            <a:ext cx="11193379" cy="4525963"/>
          </a:xfrm>
        </p:spPr>
        <p:txBody>
          <a:bodyPr>
            <a:normAutofit/>
          </a:bodyPr>
          <a:lstStyle/>
          <a:p>
            <a:pPr marL="914400" lvl="1" indent="-514350">
              <a:buAutoNum type="arabicPeriod" startAt="9"/>
            </a:pPr>
            <a:r>
              <a:rPr lang="en-US" sz="2800" b="1" dirty="0">
                <a:solidFill>
                  <a:srgbClr val="FF0000"/>
                </a:solidFill>
              </a:rPr>
              <a:t>Check Your Spirit Before The Lord For Any Unforgiveness, Or Any Open Doors You May Have Left Open To The Enemy </a:t>
            </a:r>
            <a:r>
              <a:rPr lang="en-US" sz="2800" b="1" dirty="0"/>
              <a:t>– Repent And Make Changes As Quickly As Possible. Sin Will Block The Blessing Of The Lord And Keep You In Darkness. </a:t>
            </a:r>
          </a:p>
          <a:p>
            <a:pPr marL="400050" lvl="1" indent="0">
              <a:buNone/>
            </a:pPr>
            <a:r>
              <a:rPr lang="en-US" sz="2800" b="1" dirty="0"/>
              <a:t>      (I John 1:9) </a:t>
            </a:r>
          </a:p>
          <a:p>
            <a:pPr marL="400050" lvl="1" indent="0">
              <a:buNone/>
            </a:pPr>
            <a:endParaRPr lang="en-US" sz="2800" b="1" dirty="0"/>
          </a:p>
          <a:p>
            <a:pPr marL="400050" lvl="1" indent="0">
              <a:buNone/>
            </a:pPr>
            <a:r>
              <a:rPr lang="en-US" sz="2800" b="1" dirty="0">
                <a:solidFill>
                  <a:srgbClr val="FF0000"/>
                </a:solidFill>
              </a:rPr>
              <a:t>10. Finally, Stand Firm And Keep On Standing Your Ground.  </a:t>
            </a:r>
          </a:p>
          <a:p>
            <a:pPr marL="400050" lvl="1" indent="0">
              <a:buNone/>
            </a:pPr>
            <a:r>
              <a:rPr lang="en-US" sz="2800" b="1" dirty="0">
                <a:solidFill>
                  <a:srgbClr val="FF0000"/>
                </a:solidFill>
              </a:rPr>
              <a:t>      </a:t>
            </a:r>
            <a:r>
              <a:rPr lang="en-US" sz="2800" b="1" dirty="0"/>
              <a:t>(Eph. 6:10-18)</a:t>
            </a:r>
            <a:endParaRPr lang="en-US" sz="2800" dirty="0">
              <a:solidFill>
                <a:srgbClr val="FF0000"/>
              </a:solidFill>
            </a:endParaRPr>
          </a:p>
        </p:txBody>
      </p:sp>
      <p:pic>
        <p:nvPicPr>
          <p:cNvPr id="5" name="Picture 4" descr="https://encrypted-tbn1.gstatic.com/images?q=tbn:ANd9GcR768kO7Ra67XikaQzUyE1q9OKYXyn8YJmryt6SFBQBia-hrufm">
            <a:extLst>
              <a:ext uri="{FF2B5EF4-FFF2-40B4-BE49-F238E27FC236}">
                <a16:creationId xmlns:a16="http://schemas.microsoft.com/office/drawing/2014/main" id="{F9CC6FB2-02A4-4373-A65D-EB50E372C3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132" y="198274"/>
            <a:ext cx="2079457" cy="1640800"/>
          </a:xfrm>
          <a:prstGeom prst="rect">
            <a:avLst/>
          </a:prstGeom>
          <a:noFill/>
          <a:ln>
            <a:noFill/>
          </a:ln>
        </p:spPr>
      </p:pic>
      <p:sp>
        <p:nvSpPr>
          <p:cNvPr id="4" name="Slide Number Placeholder 3">
            <a:extLst>
              <a:ext uri="{FF2B5EF4-FFF2-40B4-BE49-F238E27FC236}">
                <a16:creationId xmlns:a16="http://schemas.microsoft.com/office/drawing/2014/main" id="{D81DF514-CCAD-471A-B628-9AD0E09AE93F}"/>
              </a:ext>
            </a:extLst>
          </p:cNvPr>
          <p:cNvSpPr>
            <a:spLocks noGrp="1"/>
          </p:cNvSpPr>
          <p:nvPr>
            <p:ph type="sldNum" sz="quarter" idx="12"/>
          </p:nvPr>
        </p:nvSpPr>
        <p:spPr/>
        <p:txBody>
          <a:bodyPr/>
          <a:lstStyle/>
          <a:p>
            <a:fld id="{F0B349B3-4579-48F4-901E-474B3A147281}" type="slidenum">
              <a:rPr lang="en-US" smtClean="0"/>
              <a:t>61</a:t>
            </a:fld>
            <a:endParaRPr lang="en-US" dirty="0"/>
          </a:p>
        </p:txBody>
      </p:sp>
    </p:spTree>
    <p:extLst>
      <p:ext uri="{BB962C8B-B14F-4D97-AF65-F5344CB8AC3E}">
        <p14:creationId xmlns:p14="http://schemas.microsoft.com/office/powerpoint/2010/main" val="3706871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pPr algn="ctr"/>
            <a:r>
              <a:rPr lang="en-US" b="1" dirty="0">
                <a:latin typeface="Arial Black" panose="020B0A04020102020204" pitchFamily="34" charset="0"/>
              </a:rPr>
              <a:t>Spiritual Healing Scriptures</a:t>
            </a:r>
          </a:p>
        </p:txBody>
      </p:sp>
      <p:sp>
        <p:nvSpPr>
          <p:cNvPr id="3" name="Content Placeholder 2"/>
          <p:cNvSpPr>
            <a:spLocks noGrp="1"/>
          </p:cNvSpPr>
          <p:nvPr>
            <p:ph sz="half" idx="1"/>
          </p:nvPr>
        </p:nvSpPr>
        <p:spPr>
          <a:xfrm>
            <a:off x="2209800" y="1570038"/>
            <a:ext cx="2743200" cy="4525963"/>
          </a:xfrm>
          <a:ln w="38100">
            <a:solidFill>
              <a:srgbClr val="7030A0"/>
            </a:solidFill>
          </a:ln>
        </p:spPr>
        <p:txBody>
          <a:bodyPr>
            <a:normAutofit fontScale="92500" lnSpcReduction="20000"/>
          </a:bodyPr>
          <a:lstStyle/>
          <a:p>
            <a:r>
              <a:rPr lang="en-US" b="1" dirty="0"/>
              <a:t>Psalm 27:4</a:t>
            </a:r>
          </a:p>
          <a:p>
            <a:r>
              <a:rPr lang="en-US" b="1" dirty="0"/>
              <a:t>Psalm 16:11</a:t>
            </a:r>
          </a:p>
          <a:p>
            <a:r>
              <a:rPr lang="en-US" b="1" dirty="0"/>
              <a:t>James 4:7</a:t>
            </a:r>
          </a:p>
          <a:p>
            <a:r>
              <a:rPr lang="en-US" b="1" dirty="0"/>
              <a:t>John 3:16-17</a:t>
            </a:r>
          </a:p>
          <a:p>
            <a:r>
              <a:rPr lang="en-US" b="1" dirty="0"/>
              <a:t>2 Cor. 5:17</a:t>
            </a:r>
          </a:p>
          <a:p>
            <a:r>
              <a:rPr lang="en-US" b="1" dirty="0"/>
              <a:t>I Peter 2:24</a:t>
            </a:r>
          </a:p>
          <a:p>
            <a:r>
              <a:rPr lang="en-US" b="1" dirty="0"/>
              <a:t>Col. 1:13</a:t>
            </a:r>
          </a:p>
          <a:p>
            <a:r>
              <a:rPr lang="en-US" b="1" dirty="0"/>
              <a:t>Psalm 34:15, 17</a:t>
            </a:r>
          </a:p>
          <a:p>
            <a:r>
              <a:rPr lang="en-US" b="1" dirty="0"/>
              <a:t>Psalm 46:1</a:t>
            </a:r>
          </a:p>
          <a:p>
            <a:r>
              <a:rPr lang="en-US" b="1" dirty="0"/>
              <a:t>Isa. 53:4-5</a:t>
            </a:r>
          </a:p>
          <a:p>
            <a:r>
              <a:rPr lang="en-US" b="1" dirty="0"/>
              <a:t>Psalm 107:20</a:t>
            </a:r>
          </a:p>
          <a:p>
            <a:pPr marL="0" indent="0">
              <a:buNone/>
            </a:pPr>
            <a:endParaRPr lang="en-US" dirty="0"/>
          </a:p>
        </p:txBody>
      </p:sp>
      <p:sp>
        <p:nvSpPr>
          <p:cNvPr id="4" name="Content Placeholder 3"/>
          <p:cNvSpPr>
            <a:spLocks noGrp="1"/>
          </p:cNvSpPr>
          <p:nvPr>
            <p:ph sz="half" idx="2"/>
          </p:nvPr>
        </p:nvSpPr>
        <p:spPr>
          <a:xfrm>
            <a:off x="7315200" y="1600201"/>
            <a:ext cx="2971800" cy="4525963"/>
          </a:xfrm>
          <a:ln w="38100">
            <a:solidFill>
              <a:srgbClr val="7030A0"/>
            </a:solidFill>
          </a:ln>
        </p:spPr>
        <p:txBody>
          <a:bodyPr>
            <a:normAutofit fontScale="92500" lnSpcReduction="20000"/>
          </a:bodyPr>
          <a:lstStyle/>
          <a:p>
            <a:r>
              <a:rPr lang="en-US" b="1" dirty="0"/>
              <a:t>Psalm 103:2-3</a:t>
            </a:r>
          </a:p>
          <a:p>
            <a:r>
              <a:rPr lang="en-US" b="1" dirty="0"/>
              <a:t>2 Cor. 4:16-17</a:t>
            </a:r>
          </a:p>
          <a:p>
            <a:r>
              <a:rPr lang="en-US" b="1" dirty="0"/>
              <a:t>Rom. 8:1-2, 10</a:t>
            </a:r>
          </a:p>
          <a:p>
            <a:r>
              <a:rPr lang="en-US" b="1" dirty="0"/>
              <a:t>Psalm 147:3</a:t>
            </a:r>
          </a:p>
          <a:p>
            <a:r>
              <a:rPr lang="en-US" b="1" dirty="0"/>
              <a:t>Proverbs 4:20-22</a:t>
            </a:r>
          </a:p>
          <a:p>
            <a:r>
              <a:rPr lang="en-US" b="1" dirty="0"/>
              <a:t>Ex. 23:25</a:t>
            </a:r>
          </a:p>
          <a:p>
            <a:r>
              <a:rPr lang="en-US" b="1" dirty="0"/>
              <a:t>Proverbs 3:7-8</a:t>
            </a:r>
          </a:p>
          <a:p>
            <a:r>
              <a:rPr lang="en-US" b="1" dirty="0"/>
              <a:t>Jer. 17:14</a:t>
            </a:r>
          </a:p>
          <a:p>
            <a:r>
              <a:rPr lang="en-US" b="1" dirty="0"/>
              <a:t>John 10:10</a:t>
            </a:r>
          </a:p>
          <a:p>
            <a:r>
              <a:rPr lang="en-US" b="1" dirty="0"/>
              <a:t>Isa. 58:8</a:t>
            </a:r>
          </a:p>
        </p:txBody>
      </p:sp>
      <p:pic>
        <p:nvPicPr>
          <p:cNvPr id="11266" name="Picture 2" descr="C:\Program Files (x86)\Microsoft Office\MEDIA\CAGCAT10\j018600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700784"/>
            <a:ext cx="1867894" cy="20998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24E1886-CF80-49E2-BD10-42ACEB04D8EC}"/>
              </a:ext>
            </a:extLst>
          </p:cNvPr>
          <p:cNvSpPr>
            <a:spLocks noGrp="1"/>
          </p:cNvSpPr>
          <p:nvPr>
            <p:ph type="sldNum" sz="quarter" idx="12"/>
          </p:nvPr>
        </p:nvSpPr>
        <p:spPr/>
        <p:txBody>
          <a:bodyPr/>
          <a:lstStyle/>
          <a:p>
            <a:fld id="{F0B349B3-4579-48F4-901E-474B3A147281}" type="slidenum">
              <a:rPr lang="en-US" smtClean="0"/>
              <a:t>62</a:t>
            </a:fld>
            <a:endParaRPr lang="en-US" dirty="0"/>
          </a:p>
        </p:txBody>
      </p:sp>
    </p:spTree>
    <p:extLst>
      <p:ext uri="{BB962C8B-B14F-4D97-AF65-F5344CB8AC3E}">
        <p14:creationId xmlns:p14="http://schemas.microsoft.com/office/powerpoint/2010/main" val="4241613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400333" y="457200"/>
            <a:ext cx="9512508" cy="1143000"/>
          </a:xfrm>
        </p:spPr>
        <p:txBody>
          <a:bodyPr rtlCol="0">
            <a:normAutofit fontScale="90000"/>
          </a:bodyPr>
          <a:lstStyle/>
          <a:p>
            <a:pPr algn="ctr">
              <a:defRPr/>
            </a:pPr>
            <a:r>
              <a:rPr lang="en-US" b="1" dirty="0">
                <a:latin typeface="Arial Black" panose="020B0A04020102020204" pitchFamily="34" charset="0"/>
              </a:rPr>
              <a:t>Emotional Healing Scriptures </a:t>
            </a:r>
            <a:br>
              <a:rPr lang="en-US" b="1" dirty="0"/>
            </a:br>
            <a:endParaRPr lang="en-US" sz="3600" b="1" dirty="0"/>
          </a:p>
        </p:txBody>
      </p:sp>
      <p:sp>
        <p:nvSpPr>
          <p:cNvPr id="29700" name="Rectangle 3"/>
          <p:cNvSpPr>
            <a:spLocks noGrp="1" noChangeArrowheads="1"/>
          </p:cNvSpPr>
          <p:nvPr>
            <p:ph type="body" sz="half" idx="1"/>
          </p:nvPr>
        </p:nvSpPr>
        <p:spPr>
          <a:xfrm>
            <a:off x="1752600" y="1600200"/>
            <a:ext cx="3352800" cy="4511675"/>
          </a:xfrm>
          <a:ln w="38100">
            <a:solidFill>
              <a:srgbClr val="FF0000"/>
            </a:solidFill>
          </a:ln>
        </p:spPr>
        <p:txBody>
          <a:bodyPr rtlCol="0">
            <a:noAutofit/>
          </a:bodyPr>
          <a:lstStyle/>
          <a:p>
            <a:pPr>
              <a:defRPr/>
            </a:pPr>
            <a:r>
              <a:rPr lang="en-US" b="1" dirty="0"/>
              <a:t>Matthew 6:14-15 </a:t>
            </a:r>
          </a:p>
          <a:p>
            <a:pPr>
              <a:defRPr/>
            </a:pPr>
            <a:r>
              <a:rPr lang="en-US" b="1" dirty="0"/>
              <a:t>Leviticus 6:6-7</a:t>
            </a:r>
          </a:p>
          <a:p>
            <a:pPr>
              <a:defRPr/>
            </a:pPr>
            <a:r>
              <a:rPr lang="en-US" b="1" dirty="0"/>
              <a:t>Acts 10:43</a:t>
            </a:r>
          </a:p>
          <a:p>
            <a:pPr>
              <a:defRPr/>
            </a:pPr>
            <a:r>
              <a:rPr lang="en-US" b="1" dirty="0"/>
              <a:t>Luke 6:36-38</a:t>
            </a:r>
          </a:p>
          <a:p>
            <a:pPr>
              <a:defRPr/>
            </a:pPr>
            <a:r>
              <a:rPr lang="en-US" b="1" dirty="0"/>
              <a:t>Ephesians 4:32</a:t>
            </a:r>
          </a:p>
          <a:p>
            <a:pPr>
              <a:defRPr/>
            </a:pPr>
            <a:r>
              <a:rPr lang="en-US" b="1" dirty="0"/>
              <a:t>Colossians 1:13-14</a:t>
            </a:r>
          </a:p>
          <a:p>
            <a:pPr>
              <a:defRPr/>
            </a:pPr>
            <a:r>
              <a:rPr lang="en-US" b="1" dirty="0"/>
              <a:t>Ephesians 1:7</a:t>
            </a:r>
          </a:p>
          <a:p>
            <a:pPr>
              <a:defRPr/>
            </a:pPr>
            <a:r>
              <a:rPr lang="en-US" b="1" dirty="0"/>
              <a:t>Colossians 2:13</a:t>
            </a:r>
          </a:p>
          <a:p>
            <a:pPr marL="0" indent="0">
              <a:buNone/>
              <a:defRPr/>
            </a:pPr>
            <a:endParaRPr lang="en-US" b="1" dirty="0"/>
          </a:p>
        </p:txBody>
      </p:sp>
      <p:sp>
        <p:nvSpPr>
          <p:cNvPr id="57349" name="Rectangle 4"/>
          <p:cNvSpPr>
            <a:spLocks noGrp="1" noChangeArrowheads="1"/>
          </p:cNvSpPr>
          <p:nvPr>
            <p:ph type="body" sz="half" idx="2"/>
          </p:nvPr>
        </p:nvSpPr>
        <p:spPr>
          <a:xfrm>
            <a:off x="7267730" y="1600200"/>
            <a:ext cx="3276600" cy="4419600"/>
          </a:xfrm>
          <a:ln w="38100">
            <a:solidFill>
              <a:srgbClr val="FF0000"/>
            </a:solidFill>
            <a:miter lim="800000"/>
            <a:headEnd/>
            <a:tailEnd/>
          </a:ln>
        </p:spPr>
        <p:txBody>
          <a:bodyPr/>
          <a:lstStyle/>
          <a:p>
            <a:r>
              <a:rPr lang="en-US" altLang="en-US" b="1" dirty="0"/>
              <a:t>Matthew 18:23-35</a:t>
            </a:r>
          </a:p>
          <a:p>
            <a:r>
              <a:rPr lang="en-US" altLang="en-US" b="1" dirty="0"/>
              <a:t>2 Sam 12:13</a:t>
            </a:r>
          </a:p>
          <a:p>
            <a:r>
              <a:rPr lang="en-US" altLang="en-US" b="1" dirty="0"/>
              <a:t>Psalm 51</a:t>
            </a:r>
          </a:p>
          <a:p>
            <a:r>
              <a:rPr lang="en-US" altLang="en-US" b="1" dirty="0"/>
              <a:t>Mark 3:28 </a:t>
            </a:r>
          </a:p>
          <a:p>
            <a:r>
              <a:rPr lang="en-US" altLang="en-US" b="1" dirty="0"/>
              <a:t>Psalm 103:3</a:t>
            </a:r>
          </a:p>
          <a:p>
            <a:r>
              <a:rPr lang="en-US" altLang="en-US" b="1" dirty="0"/>
              <a:t>I John 1:9</a:t>
            </a:r>
          </a:p>
          <a:p>
            <a:r>
              <a:rPr lang="en-US" altLang="en-US" b="1" dirty="0"/>
              <a:t>Luke 15:11-24</a:t>
            </a:r>
          </a:p>
          <a:p>
            <a:pPr marL="0" indent="0">
              <a:buNone/>
            </a:pPr>
            <a:endParaRPr lang="en-US" altLang="en-US" b="1" dirty="0"/>
          </a:p>
        </p:txBody>
      </p:sp>
      <p:pic>
        <p:nvPicPr>
          <p:cNvPr id="57350" name="Picture 5" descr="SY0164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238" y="2286000"/>
            <a:ext cx="1757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1"/>
          <p:cNvSpPr>
            <a:spLocks noChangeArrowheads="1"/>
          </p:cNvSpPr>
          <p:nvPr/>
        </p:nvSpPr>
        <p:spPr bwMode="auto">
          <a:xfrm>
            <a:off x="5756275" y="5649913"/>
            <a:ext cx="84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t>(NIV)</a:t>
            </a:r>
            <a:endParaRPr lang="en-US" altLang="en-US" sz="2400" dirty="0"/>
          </a:p>
        </p:txBody>
      </p:sp>
      <p:sp>
        <p:nvSpPr>
          <p:cNvPr id="2" name="Slide Number Placeholder 1">
            <a:extLst>
              <a:ext uri="{FF2B5EF4-FFF2-40B4-BE49-F238E27FC236}">
                <a16:creationId xmlns:a16="http://schemas.microsoft.com/office/drawing/2014/main" id="{8881FD8F-8BD1-4CB1-977D-A303CC353E10}"/>
              </a:ext>
            </a:extLst>
          </p:cNvPr>
          <p:cNvSpPr>
            <a:spLocks noGrp="1"/>
          </p:cNvSpPr>
          <p:nvPr>
            <p:ph type="sldNum" sz="quarter" idx="12"/>
          </p:nvPr>
        </p:nvSpPr>
        <p:spPr/>
        <p:txBody>
          <a:bodyPr/>
          <a:lstStyle/>
          <a:p>
            <a:fld id="{F0B349B3-4579-48F4-901E-474B3A147281}" type="slidenum">
              <a:rPr lang="en-US" smtClean="0"/>
              <a:t>63</a:t>
            </a:fld>
            <a:endParaRPr lang="en-US" dirty="0"/>
          </a:p>
        </p:txBody>
      </p:sp>
    </p:spTree>
    <p:extLst>
      <p:ext uri="{BB962C8B-B14F-4D97-AF65-F5344CB8AC3E}">
        <p14:creationId xmlns:p14="http://schemas.microsoft.com/office/powerpoint/2010/main" val="285930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274161" y="-76200"/>
            <a:ext cx="10687987" cy="1143000"/>
          </a:xfrm>
        </p:spPr>
        <p:txBody>
          <a:bodyPr>
            <a:normAutofit/>
          </a:bodyPr>
          <a:lstStyle/>
          <a:p>
            <a:r>
              <a:rPr lang="en-US" altLang="en-US" b="1" dirty="0">
                <a:latin typeface="Arial Black" panose="020B0A04020102020204" pitchFamily="34" charset="0"/>
              </a:rPr>
              <a:t>Monthly Scriptures For Healing</a:t>
            </a:r>
          </a:p>
        </p:txBody>
      </p:sp>
      <p:sp>
        <p:nvSpPr>
          <p:cNvPr id="30723" name="Content Placeholder 2"/>
          <p:cNvSpPr>
            <a:spLocks noGrp="1"/>
          </p:cNvSpPr>
          <p:nvPr>
            <p:ph idx="1"/>
          </p:nvPr>
        </p:nvSpPr>
        <p:spPr>
          <a:xfrm>
            <a:off x="1695449" y="1047750"/>
            <a:ext cx="9012839" cy="5410200"/>
          </a:xfrm>
        </p:spPr>
        <p:txBody>
          <a:bodyPr rtlCol="0">
            <a:normAutofit/>
          </a:bodyPr>
          <a:lstStyle/>
          <a:p>
            <a:pPr marL="0" indent="0">
              <a:buNone/>
              <a:defRPr/>
            </a:pPr>
            <a:r>
              <a:rPr lang="en-US" sz="2500" b="1" dirty="0"/>
              <a:t>31 Healing Scriptures In The Bible</a:t>
            </a:r>
            <a:r>
              <a:rPr lang="en-US" sz="2500" dirty="0"/>
              <a:t>; </a:t>
            </a:r>
            <a:r>
              <a:rPr lang="en-US" sz="2500" b="1" dirty="0"/>
              <a:t>One For </a:t>
            </a:r>
          </a:p>
          <a:p>
            <a:pPr marL="0" indent="0">
              <a:buNone/>
              <a:defRPr/>
            </a:pPr>
            <a:r>
              <a:rPr lang="en-US" sz="2500" b="1" dirty="0"/>
              <a:t>Every Day Of The Month:</a:t>
            </a:r>
            <a:br>
              <a:rPr lang="en-US" sz="2400" dirty="0"/>
            </a:br>
            <a:endParaRPr lang="en-US" sz="2400" b="1" dirty="0"/>
          </a:p>
          <a:p>
            <a:pPr marL="0" indent="0">
              <a:buNone/>
              <a:defRPr/>
            </a:pPr>
            <a:r>
              <a:rPr lang="en-US" b="1" dirty="0"/>
              <a:t>Old Testament</a:t>
            </a:r>
            <a:endParaRPr lang="en-US" dirty="0"/>
          </a:p>
          <a:p>
            <a:pPr>
              <a:defRPr/>
            </a:pPr>
            <a:r>
              <a:rPr lang="en-US" sz="2400" u="sng" dirty="0">
                <a:hlinkClick r:id="rId2"/>
              </a:rPr>
              <a:t>Exod. 15:26</a:t>
            </a:r>
            <a:r>
              <a:rPr lang="en-US" sz="2400" dirty="0"/>
              <a:t> | </a:t>
            </a:r>
            <a:r>
              <a:rPr lang="en-US" sz="2400" u="sng" dirty="0">
                <a:hlinkClick r:id="rId3"/>
              </a:rPr>
              <a:t>Exod. 23:25-26</a:t>
            </a:r>
            <a:r>
              <a:rPr lang="en-US" sz="2400" dirty="0"/>
              <a:t> | </a:t>
            </a:r>
            <a:r>
              <a:rPr lang="en-US" sz="2400" u="sng" dirty="0">
                <a:hlinkClick r:id="rId4"/>
              </a:rPr>
              <a:t>Deut. 7:15</a:t>
            </a:r>
            <a:r>
              <a:rPr lang="en-US" sz="2400" dirty="0"/>
              <a:t> | </a:t>
            </a:r>
            <a:r>
              <a:rPr lang="en-US" sz="2400" u="sng" dirty="0">
                <a:hlinkClick r:id="rId5"/>
              </a:rPr>
              <a:t>Ps. 91:9-10</a:t>
            </a:r>
            <a:r>
              <a:rPr lang="en-US" sz="2400" dirty="0"/>
              <a:t> | </a:t>
            </a:r>
            <a:r>
              <a:rPr lang="en-US" sz="2400" u="sng" dirty="0">
                <a:hlinkClick r:id="rId6"/>
              </a:rPr>
              <a:t>Ps. 103:1-5</a:t>
            </a:r>
            <a:r>
              <a:rPr lang="en-US" sz="2400" dirty="0"/>
              <a:t> | </a:t>
            </a:r>
            <a:r>
              <a:rPr lang="en-US" sz="2400" u="sng" dirty="0">
                <a:hlinkClick r:id="rId7"/>
              </a:rPr>
              <a:t>Ps. 107:19-20</a:t>
            </a:r>
            <a:r>
              <a:rPr lang="en-US" sz="2400" dirty="0"/>
              <a:t> |</a:t>
            </a:r>
            <a:r>
              <a:rPr lang="en-US" sz="2400" u="sng" dirty="0">
                <a:hlinkClick r:id="rId8"/>
              </a:rPr>
              <a:t>Prov. 4:20-23</a:t>
            </a:r>
            <a:r>
              <a:rPr lang="en-US" sz="2400" dirty="0"/>
              <a:t> | </a:t>
            </a:r>
            <a:r>
              <a:rPr lang="en-US" sz="2400" u="sng" dirty="0">
                <a:hlinkClick r:id="rId9"/>
              </a:rPr>
              <a:t>Isa. 41:10</a:t>
            </a:r>
            <a:r>
              <a:rPr lang="en-US" sz="2400" dirty="0"/>
              <a:t> | </a:t>
            </a:r>
            <a:r>
              <a:rPr lang="en-US" sz="2400" u="sng" dirty="0">
                <a:hlinkClick r:id="rId10"/>
              </a:rPr>
              <a:t>Isa. 53:4-5</a:t>
            </a:r>
            <a:r>
              <a:rPr lang="en-US" sz="2400" dirty="0"/>
              <a:t> | </a:t>
            </a:r>
            <a:r>
              <a:rPr lang="en-US" sz="2400" u="sng" dirty="0">
                <a:hlinkClick r:id="rId11"/>
              </a:rPr>
              <a:t>Isa. 55:9-11</a:t>
            </a:r>
            <a:r>
              <a:rPr lang="en-US" sz="2400" dirty="0"/>
              <a:t> | </a:t>
            </a:r>
            <a:r>
              <a:rPr lang="en-US" sz="2400" u="sng" dirty="0">
                <a:hlinkClick r:id="rId12"/>
              </a:rPr>
              <a:t>Isa. 58:6-11</a:t>
            </a:r>
            <a:r>
              <a:rPr lang="en-US" sz="2400" dirty="0"/>
              <a:t> | </a:t>
            </a:r>
            <a:r>
              <a:rPr lang="en-US" sz="2400" u="sng" dirty="0">
                <a:hlinkClick r:id="rId13"/>
              </a:rPr>
              <a:t>Jer. 30:17</a:t>
            </a:r>
            <a:r>
              <a:rPr lang="en-US" sz="2400" dirty="0"/>
              <a:t> | </a:t>
            </a:r>
            <a:r>
              <a:rPr lang="en-US" sz="2400" u="sng" dirty="0">
                <a:hlinkClick r:id="rId14"/>
              </a:rPr>
              <a:t>Mal. 3:6</a:t>
            </a:r>
            <a:r>
              <a:rPr lang="en-US" sz="2400" dirty="0"/>
              <a:t>  | </a:t>
            </a:r>
            <a:r>
              <a:rPr lang="en-US" sz="2400" u="sng" dirty="0">
                <a:hlinkClick r:id="rId15"/>
              </a:rPr>
              <a:t>Mal. 4:2-3</a:t>
            </a:r>
            <a:endParaRPr lang="en-US" sz="2400" u="sng" dirty="0"/>
          </a:p>
          <a:p>
            <a:pPr marL="0" indent="0">
              <a:buNone/>
              <a:defRPr/>
            </a:pPr>
            <a:endParaRPr lang="en-US" sz="2400" dirty="0"/>
          </a:p>
          <a:p>
            <a:pPr marL="0" indent="0">
              <a:buNone/>
              <a:defRPr/>
            </a:pPr>
            <a:r>
              <a:rPr lang="en-US" b="1" dirty="0"/>
              <a:t>New Testament</a:t>
            </a:r>
            <a:endParaRPr lang="en-US" dirty="0"/>
          </a:p>
          <a:p>
            <a:pPr>
              <a:defRPr/>
            </a:pPr>
            <a:r>
              <a:rPr lang="en-US" sz="2400" u="sng" dirty="0">
                <a:hlinkClick r:id="rId16"/>
              </a:rPr>
              <a:t>Matt. 7:7-11</a:t>
            </a:r>
            <a:r>
              <a:rPr lang="en-US" sz="2400" dirty="0"/>
              <a:t> | </a:t>
            </a:r>
            <a:r>
              <a:rPr lang="en-US" sz="2400" u="sng" dirty="0">
                <a:hlinkClick r:id="rId17"/>
              </a:rPr>
              <a:t>Matt. 8:16-17</a:t>
            </a:r>
            <a:r>
              <a:rPr lang="en-US" sz="2400" dirty="0"/>
              <a:t> | </a:t>
            </a:r>
            <a:r>
              <a:rPr lang="en-US" sz="2400" u="sng" dirty="0">
                <a:hlinkClick r:id="rId18"/>
              </a:rPr>
              <a:t>Matt. 9:35</a:t>
            </a:r>
            <a:r>
              <a:rPr lang="en-US" sz="2400" dirty="0"/>
              <a:t> | </a:t>
            </a:r>
            <a:r>
              <a:rPr lang="en-US" sz="2400" u="sng" dirty="0">
                <a:hlinkClick r:id="rId19"/>
              </a:rPr>
              <a:t>Matt. 15:30-31</a:t>
            </a:r>
            <a:r>
              <a:rPr lang="en-US" sz="2400" dirty="0"/>
              <a:t> | </a:t>
            </a:r>
            <a:r>
              <a:rPr lang="en-US" sz="2400" u="sng" dirty="0">
                <a:hlinkClick r:id="rId20"/>
              </a:rPr>
              <a:t>Mark 11:22-24</a:t>
            </a:r>
            <a:r>
              <a:rPr lang="en-US" sz="2400" dirty="0"/>
              <a:t>  | </a:t>
            </a:r>
            <a:r>
              <a:rPr lang="en-US" sz="2400" u="sng" dirty="0">
                <a:hlinkClick r:id="rId21"/>
              </a:rPr>
              <a:t>Mark 16:17-18</a:t>
            </a:r>
            <a:r>
              <a:rPr lang="en-US" sz="2400" dirty="0"/>
              <a:t> | </a:t>
            </a:r>
            <a:r>
              <a:rPr lang="en-US" sz="2400" u="sng" dirty="0">
                <a:hlinkClick r:id="rId22"/>
              </a:rPr>
              <a:t>Luke 4:17-19</a:t>
            </a:r>
            <a:r>
              <a:rPr lang="en-US" sz="2400" dirty="0"/>
              <a:t> |  </a:t>
            </a:r>
            <a:r>
              <a:rPr lang="en-US" sz="2400" u="sng" dirty="0">
                <a:hlinkClick r:id="rId23"/>
              </a:rPr>
              <a:t>Luke 9:1-2</a:t>
            </a:r>
            <a:r>
              <a:rPr lang="en-US" sz="2400" dirty="0"/>
              <a:t> | </a:t>
            </a:r>
            <a:r>
              <a:rPr lang="en-US" sz="2400" u="sng" dirty="0">
                <a:hlinkClick r:id="rId24"/>
              </a:rPr>
              <a:t>Luke 10:8-9</a:t>
            </a:r>
            <a:r>
              <a:rPr lang="en-US" sz="2400" dirty="0"/>
              <a:t> | </a:t>
            </a:r>
            <a:r>
              <a:rPr lang="en-US" sz="2400" u="sng" dirty="0">
                <a:hlinkClick r:id="rId25"/>
              </a:rPr>
              <a:t>Luke 13:16</a:t>
            </a:r>
            <a:r>
              <a:rPr lang="en-US" sz="2400" dirty="0"/>
              <a:t> | </a:t>
            </a:r>
            <a:r>
              <a:rPr lang="en-US" sz="2400" u="sng" dirty="0">
                <a:hlinkClick r:id="rId26"/>
              </a:rPr>
              <a:t>Acts 4:29-30</a:t>
            </a:r>
            <a:r>
              <a:rPr lang="en-US" sz="2400" dirty="0"/>
              <a:t>  </a:t>
            </a:r>
            <a:r>
              <a:rPr lang="en-US" sz="2400" u="sng" dirty="0">
                <a:hlinkClick r:id="rId27"/>
              </a:rPr>
              <a:t>Acts 5:15-16</a:t>
            </a:r>
            <a:r>
              <a:rPr lang="en-US" sz="2400" dirty="0"/>
              <a:t> | </a:t>
            </a:r>
            <a:r>
              <a:rPr lang="en-US" sz="2400" u="sng" dirty="0">
                <a:hlinkClick r:id="rId28"/>
              </a:rPr>
              <a:t>Acts 10:38</a:t>
            </a:r>
            <a:r>
              <a:rPr lang="en-US" sz="2400" dirty="0"/>
              <a:t> | </a:t>
            </a:r>
            <a:r>
              <a:rPr lang="en-US" sz="2400" u="sng" dirty="0">
                <a:hlinkClick r:id="rId29"/>
              </a:rPr>
              <a:t>Gal. 3:13</a:t>
            </a:r>
            <a:r>
              <a:rPr lang="en-US" sz="2400" dirty="0"/>
              <a:t> | </a:t>
            </a:r>
            <a:r>
              <a:rPr lang="en-US" sz="2400" u="sng" dirty="0">
                <a:hlinkClick r:id="rId30"/>
              </a:rPr>
              <a:t>James 5:13-16</a:t>
            </a:r>
            <a:r>
              <a:rPr lang="en-US" sz="2400" dirty="0"/>
              <a:t> | </a:t>
            </a:r>
            <a:r>
              <a:rPr lang="en-US" sz="2400" u="sng" dirty="0">
                <a:hlinkClick r:id="rId31"/>
              </a:rPr>
              <a:t>1 John 5:14-15</a:t>
            </a:r>
            <a:r>
              <a:rPr lang="en-US" sz="2400" dirty="0"/>
              <a:t> | </a:t>
            </a:r>
            <a:r>
              <a:rPr lang="en-US" sz="2400" u="sng" dirty="0">
                <a:hlinkClick r:id="rId32"/>
              </a:rPr>
              <a:t>3 John 2</a:t>
            </a:r>
            <a:endParaRPr lang="en-US" sz="2400" u="sng" dirty="0"/>
          </a:p>
          <a:p>
            <a:pPr marL="0" indent="0">
              <a:buNone/>
              <a:defRPr/>
            </a:pPr>
            <a:endParaRPr lang="en-US" sz="2400" dirty="0"/>
          </a:p>
        </p:txBody>
      </p:sp>
      <p:pic>
        <p:nvPicPr>
          <p:cNvPr id="11267" name="Picture 3" descr="C:\Users\Mike Stelzer\AppData\Local\Microsoft\Windows\Temporary Internet Files\Content.IE5\B4VD0NH6\MP900405396[1].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48600" y="762000"/>
            <a:ext cx="27432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94292BA-C7BB-4A10-B4D3-99A6872B330D}"/>
              </a:ext>
            </a:extLst>
          </p:cNvPr>
          <p:cNvSpPr>
            <a:spLocks noGrp="1"/>
          </p:cNvSpPr>
          <p:nvPr>
            <p:ph type="sldNum" sz="quarter" idx="12"/>
          </p:nvPr>
        </p:nvSpPr>
        <p:spPr/>
        <p:txBody>
          <a:bodyPr/>
          <a:lstStyle/>
          <a:p>
            <a:fld id="{F0B349B3-4579-48F4-901E-474B3A147281}" type="slidenum">
              <a:rPr lang="en-US" smtClean="0"/>
              <a:t>64</a:t>
            </a:fld>
            <a:endParaRPr lang="en-US" dirty="0"/>
          </a:p>
        </p:txBody>
      </p:sp>
    </p:spTree>
    <p:extLst>
      <p:ext uri="{BB962C8B-B14F-4D97-AF65-F5344CB8AC3E}">
        <p14:creationId xmlns:p14="http://schemas.microsoft.com/office/powerpoint/2010/main" val="1785200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E13E-F671-4FBB-9121-5DEF28C022C0}"/>
              </a:ext>
            </a:extLst>
          </p:cNvPr>
          <p:cNvSpPr>
            <a:spLocks noGrp="1"/>
          </p:cNvSpPr>
          <p:nvPr>
            <p:ph type="title"/>
          </p:nvPr>
        </p:nvSpPr>
        <p:spPr>
          <a:xfrm>
            <a:off x="1197964" y="2958423"/>
            <a:ext cx="10515600" cy="1325563"/>
          </a:xfrm>
        </p:spPr>
        <p:txBody>
          <a:bodyPr/>
          <a:lstStyle/>
          <a:p>
            <a:r>
              <a:rPr lang="en-US" dirty="0">
                <a:solidFill>
                  <a:srgbClr val="FF0000"/>
                </a:solidFill>
                <a:latin typeface="Arial Black" panose="020B0A04020102020204" pitchFamily="34" charset="0"/>
              </a:rPr>
              <a:t>Sharing Personal Testimonies</a:t>
            </a:r>
          </a:p>
        </p:txBody>
      </p:sp>
      <p:sp>
        <p:nvSpPr>
          <p:cNvPr id="3" name="Slide Number Placeholder 2">
            <a:extLst>
              <a:ext uri="{FF2B5EF4-FFF2-40B4-BE49-F238E27FC236}">
                <a16:creationId xmlns:a16="http://schemas.microsoft.com/office/drawing/2014/main" id="{E5FEB945-C210-49E4-B9CF-D5E56FA670A5}"/>
              </a:ext>
            </a:extLst>
          </p:cNvPr>
          <p:cNvSpPr>
            <a:spLocks noGrp="1"/>
          </p:cNvSpPr>
          <p:nvPr>
            <p:ph type="sldNum" sz="quarter" idx="12"/>
          </p:nvPr>
        </p:nvSpPr>
        <p:spPr/>
        <p:txBody>
          <a:bodyPr/>
          <a:lstStyle/>
          <a:p>
            <a:fld id="{F0B349B3-4579-48F4-901E-474B3A147281}" type="slidenum">
              <a:rPr lang="en-US" smtClean="0"/>
              <a:t>65</a:t>
            </a:fld>
            <a:endParaRPr lang="en-US" dirty="0"/>
          </a:p>
        </p:txBody>
      </p:sp>
    </p:spTree>
    <p:extLst>
      <p:ext uri="{BB962C8B-B14F-4D97-AF65-F5344CB8AC3E}">
        <p14:creationId xmlns:p14="http://schemas.microsoft.com/office/powerpoint/2010/main" val="318343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7" y="12490"/>
            <a:ext cx="10334446" cy="1143000"/>
          </a:xfrm>
        </p:spPr>
        <p:txBody>
          <a:bodyPr>
            <a:noAutofit/>
          </a:bodyPr>
          <a:lstStyle/>
          <a:p>
            <a:r>
              <a:rPr lang="en-US" b="1" dirty="0">
                <a:latin typeface="Arial Black" panose="020B0A04020102020204" pitchFamily="34" charset="0"/>
              </a:rPr>
              <a:t>“Get Real And Surrender” </a:t>
            </a:r>
            <a:r>
              <a:rPr lang="en-US" sz="3200" b="1" dirty="0">
                <a:latin typeface="Arial Black" panose="020B0A04020102020204" pitchFamily="34" charset="0"/>
              </a:rPr>
              <a:t>(Cont’d)</a:t>
            </a:r>
          </a:p>
        </p:txBody>
      </p:sp>
      <p:sp>
        <p:nvSpPr>
          <p:cNvPr id="4" name="Content Placeholder 3"/>
          <p:cNvSpPr>
            <a:spLocks noGrp="1"/>
          </p:cNvSpPr>
          <p:nvPr>
            <p:ph sz="half" idx="1"/>
          </p:nvPr>
        </p:nvSpPr>
        <p:spPr>
          <a:xfrm>
            <a:off x="494675" y="1143000"/>
            <a:ext cx="4915525" cy="6324600"/>
          </a:xfrm>
        </p:spPr>
        <p:txBody>
          <a:bodyPr>
            <a:normAutofit/>
          </a:bodyPr>
          <a:lstStyle/>
          <a:p>
            <a:pPr marL="0" indent="0">
              <a:buNone/>
            </a:pPr>
            <a:r>
              <a:rPr lang="en-US" sz="3600" b="1" dirty="0">
                <a:solidFill>
                  <a:srgbClr val="FF0000"/>
                </a:solidFill>
              </a:rPr>
              <a:t>Solution:</a:t>
            </a:r>
          </a:p>
          <a:p>
            <a:pPr>
              <a:spcBef>
                <a:spcPts val="0"/>
              </a:spcBef>
            </a:pPr>
            <a:r>
              <a:rPr lang="en-US" sz="2600" b="1" dirty="0"/>
              <a:t>Understand And Be Convicted About Christ’s Birth, Crucifixion, And Resurrection</a:t>
            </a:r>
          </a:p>
          <a:p>
            <a:pPr>
              <a:spcBef>
                <a:spcPts val="0"/>
              </a:spcBef>
            </a:pPr>
            <a:r>
              <a:rPr lang="en-US" sz="2600" b="1" dirty="0"/>
              <a:t>Go Through A Purging Process (Self-will, Selfishness, Self-esteem, And Anything That Causes Me To Think About Myself First And God Second)</a:t>
            </a:r>
          </a:p>
          <a:p>
            <a:pPr>
              <a:spcBef>
                <a:spcPts val="0"/>
              </a:spcBef>
            </a:pPr>
            <a:r>
              <a:rPr lang="en-US" sz="2600" b="1" dirty="0"/>
              <a:t>Die To Self </a:t>
            </a:r>
          </a:p>
          <a:p>
            <a:pPr>
              <a:spcBef>
                <a:spcPts val="0"/>
              </a:spcBef>
            </a:pPr>
            <a:r>
              <a:rPr lang="en-US" sz="2600" b="1" dirty="0"/>
              <a:t>Be More Like Jesus Christ</a:t>
            </a:r>
          </a:p>
          <a:p>
            <a:pPr>
              <a:spcBef>
                <a:spcPts val="0"/>
              </a:spcBef>
            </a:pPr>
            <a:r>
              <a:rPr lang="en-US" sz="2600" b="1" dirty="0"/>
              <a:t>Walk Uprightly Before The Lord And Obey His Rules And Commandments</a:t>
            </a:r>
          </a:p>
          <a:p>
            <a:pPr>
              <a:spcBef>
                <a:spcPts val="0"/>
              </a:spcBef>
            </a:pPr>
            <a:r>
              <a:rPr lang="en-US" sz="2600" b="1" dirty="0"/>
              <a:t>Receive A New Heart</a:t>
            </a:r>
          </a:p>
          <a:p>
            <a:pPr marL="0" indent="0">
              <a:spcBef>
                <a:spcPts val="0"/>
              </a:spcBef>
              <a:buNone/>
            </a:pPr>
            <a:endParaRPr lang="en-US" sz="2000" b="1" dirty="0"/>
          </a:p>
        </p:txBody>
      </p:sp>
      <p:sp>
        <p:nvSpPr>
          <p:cNvPr id="5" name="Content Placeholder 4"/>
          <p:cNvSpPr>
            <a:spLocks noGrp="1"/>
          </p:cNvSpPr>
          <p:nvPr>
            <p:ph sz="half" idx="2"/>
          </p:nvPr>
        </p:nvSpPr>
        <p:spPr>
          <a:xfrm>
            <a:off x="6934200" y="1600200"/>
            <a:ext cx="5087910" cy="5715000"/>
          </a:xfrm>
        </p:spPr>
        <p:txBody>
          <a:bodyPr>
            <a:noAutofit/>
          </a:bodyPr>
          <a:lstStyle/>
          <a:p>
            <a:pPr marL="347472" indent="-347472">
              <a:spcBef>
                <a:spcPts val="0"/>
              </a:spcBef>
            </a:pPr>
            <a:r>
              <a:rPr lang="en-US" sz="2600" b="1" dirty="0"/>
              <a:t>Learn To Live By The Spirit And Not Walk In The Flesh</a:t>
            </a:r>
          </a:p>
          <a:p>
            <a:pPr marL="347472" indent="-347472">
              <a:spcBef>
                <a:spcPts val="0"/>
              </a:spcBef>
            </a:pPr>
            <a:r>
              <a:rPr lang="en-US" sz="2600" b="1" dirty="0"/>
              <a:t>God’s Grace In My Life Now</a:t>
            </a:r>
          </a:p>
          <a:p>
            <a:pPr marL="347472" indent="-347472">
              <a:spcBef>
                <a:spcPts val="0"/>
              </a:spcBef>
            </a:pPr>
            <a:r>
              <a:rPr lang="en-US" sz="2600" b="1" dirty="0"/>
              <a:t>Learn Humility, Exercise My Faith, See And Do Deeds Of Action </a:t>
            </a:r>
          </a:p>
          <a:p>
            <a:pPr marL="347472" indent="-347472">
              <a:spcBef>
                <a:spcPts val="0"/>
              </a:spcBef>
            </a:pPr>
            <a:r>
              <a:rPr lang="en-US" sz="2600" b="1" dirty="0"/>
              <a:t>Seek Wisdom, Revelation, Knowledge, Mercy, Grace, Breakthrough, And Favor</a:t>
            </a:r>
          </a:p>
          <a:p>
            <a:pPr marL="347472" indent="-347472">
              <a:spcBef>
                <a:spcPts val="0"/>
              </a:spcBef>
            </a:pPr>
            <a:r>
              <a:rPr lang="en-US" sz="2600" b="1" dirty="0"/>
              <a:t>Spend Personal Time With God, Jesus, And The Holy Spirit</a:t>
            </a:r>
          </a:p>
          <a:p>
            <a:pPr marL="347472" indent="-347472">
              <a:spcBef>
                <a:spcPts val="0"/>
              </a:spcBef>
            </a:pPr>
            <a:r>
              <a:rPr lang="en-US" sz="2600" b="1" dirty="0"/>
              <a:t>Keep My Focus On Jesus And What He Did On The Cross</a:t>
            </a:r>
          </a:p>
          <a:p>
            <a:pPr marL="347472" indent="-347472">
              <a:lnSpc>
                <a:spcPct val="300000"/>
              </a:lnSpc>
              <a:buNone/>
            </a:pPr>
            <a:endParaRPr lang="en-US" sz="1800" dirty="0"/>
          </a:p>
        </p:txBody>
      </p:sp>
      <p:pic>
        <p:nvPicPr>
          <p:cNvPr id="2053" name="Picture 5" descr="C:\Users\Mike Stelzer\AppData\Local\Microsoft\Windows\Temporary Internet Files\Content.IE5\XSL8GCRW\MP9004425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485" y="1645570"/>
            <a:ext cx="117415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ike Stelzer\AppData\Local\Microsoft\Windows\Temporary Internet Files\Content.IE5\37ND7V23\MP9004486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485" y="3282980"/>
            <a:ext cx="1174155" cy="11747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Mike Stelzer\AppData\Local\Microsoft\Windows\Temporary Internet Files\Content.IE5\37ND7V23\MP9004484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829" y="4875910"/>
            <a:ext cx="1111811" cy="12226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A79ADAF-A271-40BD-9308-F1AAA6A2182F}"/>
              </a:ext>
            </a:extLst>
          </p:cNvPr>
          <p:cNvSpPr>
            <a:spLocks noGrp="1"/>
          </p:cNvSpPr>
          <p:nvPr>
            <p:ph type="sldNum" sz="quarter" idx="12"/>
          </p:nvPr>
        </p:nvSpPr>
        <p:spPr/>
        <p:txBody>
          <a:bodyPr/>
          <a:lstStyle/>
          <a:p>
            <a:fld id="{F1D3217C-C24C-4911-B8D6-840F9B9F50D5}" type="slidenum">
              <a:rPr lang="en-US" smtClean="0"/>
              <a:t>7</a:t>
            </a:fld>
            <a:endParaRPr lang="en-US"/>
          </a:p>
        </p:txBody>
      </p:sp>
    </p:spTree>
    <p:extLst>
      <p:ext uri="{BB962C8B-B14F-4D97-AF65-F5344CB8AC3E}">
        <p14:creationId xmlns:p14="http://schemas.microsoft.com/office/powerpoint/2010/main" val="138437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174B-EB88-460A-933C-758D8A268F6F}"/>
              </a:ext>
            </a:extLst>
          </p:cNvPr>
          <p:cNvSpPr>
            <a:spLocks noGrp="1"/>
          </p:cNvSpPr>
          <p:nvPr>
            <p:ph type="title"/>
          </p:nvPr>
        </p:nvSpPr>
        <p:spPr>
          <a:xfrm>
            <a:off x="838200" y="702007"/>
            <a:ext cx="10515600" cy="1325563"/>
          </a:xfrm>
        </p:spPr>
        <p:txBody>
          <a:bodyPr/>
          <a:lstStyle/>
          <a:p>
            <a:r>
              <a:rPr lang="en-US" dirty="0">
                <a:latin typeface="Arial Black" panose="020B0A04020102020204" pitchFamily="34" charset="0"/>
              </a:rPr>
              <a:t>Healing Testimony of Krystal</a:t>
            </a:r>
          </a:p>
        </p:txBody>
      </p:sp>
      <p:sp>
        <p:nvSpPr>
          <p:cNvPr id="3" name="Content Placeholder 2">
            <a:extLst>
              <a:ext uri="{FF2B5EF4-FFF2-40B4-BE49-F238E27FC236}">
                <a16:creationId xmlns:a16="http://schemas.microsoft.com/office/drawing/2014/main" id="{3D1FC0C7-E568-4645-9CEB-280682C6B968}"/>
              </a:ext>
            </a:extLst>
          </p:cNvPr>
          <p:cNvSpPr>
            <a:spLocks noGrp="1"/>
          </p:cNvSpPr>
          <p:nvPr>
            <p:ph idx="1"/>
          </p:nvPr>
        </p:nvSpPr>
        <p:spPr>
          <a:xfrm>
            <a:off x="838200" y="2579601"/>
            <a:ext cx="10515600" cy="4351338"/>
          </a:xfrm>
        </p:spPr>
        <p:txBody>
          <a:bodyPr/>
          <a:lstStyle/>
          <a:p>
            <a:pPr marL="0" indent="0">
              <a:buNone/>
            </a:pPr>
            <a:r>
              <a:rPr lang="en-US" dirty="0"/>
              <a:t>   			            </a:t>
            </a:r>
            <a:r>
              <a:rPr lang="en-US" sz="4400" dirty="0">
                <a:solidFill>
                  <a:srgbClr val="FF0000"/>
                </a:solidFill>
                <a:latin typeface="Arial Black" panose="020B0A04020102020204" pitchFamily="34" charset="0"/>
              </a:rPr>
              <a:t>Video</a:t>
            </a:r>
          </a:p>
          <a:p>
            <a:pPr marL="0" indent="0">
              <a:buNone/>
            </a:pPr>
            <a:endParaRPr lang="en-US" dirty="0"/>
          </a:p>
          <a:p>
            <a:pPr marL="0" indent="0">
              <a:buNone/>
            </a:pPr>
            <a:r>
              <a:rPr lang="en-US" dirty="0">
                <a:latin typeface="Arial Black" panose="020B0A04020102020204" pitchFamily="34" charset="0"/>
              </a:rPr>
              <a:t>Start at 2:55 Mins. </a:t>
            </a:r>
          </a:p>
          <a:p>
            <a:pPr marL="0" indent="0">
              <a:buNone/>
            </a:pPr>
            <a:r>
              <a:rPr lang="en-US" dirty="0">
                <a:latin typeface="Arial Black" panose="020B0A04020102020204" pitchFamily="34" charset="0"/>
              </a:rPr>
              <a:t>Stop at 6:32 Mins.</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hlinkClick r:id="rId2"/>
              </a:rPr>
              <a:t>https://www.youtube.com/watch?v=tO4oH1unVVI</a:t>
            </a:r>
            <a:endParaRPr lang="en-US" dirty="0">
              <a:latin typeface="Arial Black" panose="020B0A04020102020204" pitchFamily="34" charset="0"/>
            </a:endParaRPr>
          </a:p>
          <a:p>
            <a:pPr marL="0" indent="0">
              <a:buNone/>
            </a:pPr>
            <a:endParaRPr lang="en-US"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A91D7646-33F0-418C-BEDB-08A47308F136}"/>
              </a:ext>
            </a:extLst>
          </p:cNvPr>
          <p:cNvSpPr>
            <a:spLocks noGrp="1"/>
          </p:cNvSpPr>
          <p:nvPr>
            <p:ph type="sldNum" sz="quarter" idx="12"/>
          </p:nvPr>
        </p:nvSpPr>
        <p:spPr/>
        <p:txBody>
          <a:bodyPr/>
          <a:lstStyle/>
          <a:p>
            <a:fld id="{F1D3217C-C24C-4911-B8D6-840F9B9F50D5}" type="slidenum">
              <a:rPr lang="en-US" smtClean="0"/>
              <a:t>8</a:t>
            </a:fld>
            <a:endParaRPr lang="en-US"/>
          </a:p>
        </p:txBody>
      </p:sp>
    </p:spTree>
    <p:extLst>
      <p:ext uri="{BB962C8B-B14F-4D97-AF65-F5344CB8AC3E}">
        <p14:creationId xmlns:p14="http://schemas.microsoft.com/office/powerpoint/2010/main" val="280005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0950-D2F3-46C5-88D8-43428B1D97EF}"/>
              </a:ext>
            </a:extLst>
          </p:cNvPr>
          <p:cNvSpPr>
            <a:spLocks noGrp="1"/>
          </p:cNvSpPr>
          <p:nvPr>
            <p:ph type="title"/>
          </p:nvPr>
        </p:nvSpPr>
        <p:spPr/>
        <p:txBody>
          <a:bodyPr/>
          <a:lstStyle/>
          <a:p>
            <a:r>
              <a:rPr lang="en-US" b="1" dirty="0">
                <a:latin typeface="Arial Black" panose="020B0A04020102020204" pitchFamily="34" charset="0"/>
              </a:rPr>
              <a:t>“Get Real And Surrender” </a:t>
            </a:r>
            <a:r>
              <a:rPr lang="en-US" sz="3200" b="1" dirty="0">
                <a:latin typeface="Arial Black" panose="020B0A04020102020204" pitchFamily="34" charset="0"/>
              </a:rPr>
              <a:t>(Cont’d)</a:t>
            </a:r>
            <a:endParaRPr lang="en-US" dirty="0"/>
          </a:p>
        </p:txBody>
      </p:sp>
      <p:sp>
        <p:nvSpPr>
          <p:cNvPr id="3" name="Content Placeholder 2">
            <a:extLst>
              <a:ext uri="{FF2B5EF4-FFF2-40B4-BE49-F238E27FC236}">
                <a16:creationId xmlns:a16="http://schemas.microsoft.com/office/drawing/2014/main" id="{1D11F5E6-49F5-4A97-AE88-DC1E3C4C401D}"/>
              </a:ext>
            </a:extLst>
          </p:cNvPr>
          <p:cNvSpPr>
            <a:spLocks noGrp="1"/>
          </p:cNvSpPr>
          <p:nvPr>
            <p:ph idx="1"/>
          </p:nvPr>
        </p:nvSpPr>
        <p:spPr>
          <a:xfrm>
            <a:off x="419100" y="1825625"/>
            <a:ext cx="11601450" cy="4351338"/>
          </a:xfrm>
        </p:spPr>
        <p:txBody>
          <a:bodyPr>
            <a:normAutofit/>
          </a:bodyPr>
          <a:lstStyle/>
          <a:p>
            <a:pPr marL="0" indent="0">
              <a:buNone/>
            </a:pPr>
            <a:r>
              <a:rPr lang="en-US" sz="3900" b="1" dirty="0">
                <a:latin typeface="Arial Black" panose="020B0A04020102020204" pitchFamily="34" charset="0"/>
              </a:rPr>
              <a:t>Write Your Needs Down On Prayer Charts:</a:t>
            </a:r>
          </a:p>
          <a:p>
            <a:pPr marL="0" indent="0">
              <a:buNone/>
            </a:pPr>
            <a:endParaRPr lang="en-US" sz="3600" dirty="0">
              <a:latin typeface="Arial Black" panose="020B0A04020102020204" pitchFamily="34" charset="0"/>
            </a:endParaRPr>
          </a:p>
          <a:p>
            <a:pPr marL="514350" indent="-514350">
              <a:buAutoNum type="arabicPeriod"/>
            </a:pPr>
            <a:r>
              <a:rPr lang="en-US" sz="3600" dirty="0">
                <a:latin typeface="Arial Black" panose="020B0A04020102020204" pitchFamily="34" charset="0"/>
              </a:rPr>
              <a:t>Physical Needs</a:t>
            </a:r>
          </a:p>
          <a:p>
            <a:pPr marL="514350" indent="-514350">
              <a:buAutoNum type="arabicPeriod"/>
            </a:pPr>
            <a:r>
              <a:rPr lang="en-US" sz="3600" dirty="0">
                <a:latin typeface="Arial Black" panose="020B0A04020102020204" pitchFamily="34" charset="0"/>
              </a:rPr>
              <a:t>Emotional Needs</a:t>
            </a:r>
          </a:p>
          <a:p>
            <a:pPr marL="514350" indent="-514350">
              <a:buAutoNum type="arabicPeriod"/>
            </a:pPr>
            <a:r>
              <a:rPr lang="en-US" sz="3600" dirty="0">
                <a:latin typeface="Arial Black" panose="020B0A04020102020204" pitchFamily="34" charset="0"/>
              </a:rPr>
              <a:t>Spiritual Needs</a:t>
            </a:r>
          </a:p>
          <a:p>
            <a:pPr marL="514350" indent="-514350">
              <a:buAutoNum type="arabicPeriod"/>
            </a:pPr>
            <a:r>
              <a:rPr lang="en-US" sz="3600" dirty="0">
                <a:latin typeface="Arial Black" panose="020B0A04020102020204" pitchFamily="34" charset="0"/>
              </a:rPr>
              <a:t>Financial Needs</a:t>
            </a:r>
          </a:p>
          <a:p>
            <a:pPr marL="514350" indent="-514350">
              <a:buAutoNum type="arabicPeriod"/>
            </a:pPr>
            <a:r>
              <a:rPr lang="en-US" sz="3600" dirty="0">
                <a:latin typeface="Arial Black" panose="020B0A04020102020204" pitchFamily="34" charset="0"/>
              </a:rPr>
              <a:t>Relationship Needs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D870190E-BE75-41B6-BDD3-148E6B6362F5}"/>
              </a:ext>
            </a:extLst>
          </p:cNvPr>
          <p:cNvSpPr>
            <a:spLocks noGrp="1"/>
          </p:cNvSpPr>
          <p:nvPr>
            <p:ph type="sldNum" sz="quarter" idx="12"/>
          </p:nvPr>
        </p:nvSpPr>
        <p:spPr/>
        <p:txBody>
          <a:bodyPr/>
          <a:lstStyle/>
          <a:p>
            <a:fld id="{F1D3217C-C24C-4911-B8D6-840F9B9F50D5}" type="slidenum">
              <a:rPr lang="en-US" smtClean="0"/>
              <a:t>9</a:t>
            </a:fld>
            <a:endParaRPr lang="en-US"/>
          </a:p>
        </p:txBody>
      </p:sp>
      <p:pic>
        <p:nvPicPr>
          <p:cNvPr id="6" name="Picture 5">
            <a:extLst>
              <a:ext uri="{FF2B5EF4-FFF2-40B4-BE49-F238E27FC236}">
                <a16:creationId xmlns:a16="http://schemas.microsoft.com/office/drawing/2014/main" id="{F7A98A50-FB2C-4F9E-82B3-BAB1378FDB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9422" y="2542258"/>
            <a:ext cx="3402578" cy="3402578"/>
          </a:xfrm>
          <a:prstGeom prst="rect">
            <a:avLst/>
          </a:prstGeom>
        </p:spPr>
      </p:pic>
      <p:pic>
        <p:nvPicPr>
          <p:cNvPr id="8" name="Picture 7">
            <a:extLst>
              <a:ext uri="{FF2B5EF4-FFF2-40B4-BE49-F238E27FC236}">
                <a16:creationId xmlns:a16="http://schemas.microsoft.com/office/drawing/2014/main" id="{F3C61CF7-B754-4C31-B0C1-98BB229373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399" y="2979041"/>
            <a:ext cx="3402578" cy="3402578"/>
          </a:xfrm>
          <a:prstGeom prst="rect">
            <a:avLst/>
          </a:prstGeom>
        </p:spPr>
      </p:pic>
      <p:pic>
        <p:nvPicPr>
          <p:cNvPr id="12" name="Picture 11">
            <a:extLst>
              <a:ext uri="{FF2B5EF4-FFF2-40B4-BE49-F238E27FC236}">
                <a16:creationId xmlns:a16="http://schemas.microsoft.com/office/drawing/2014/main" id="{D48F1E09-3BFB-4260-8893-5326606723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15404" y="3414529"/>
            <a:ext cx="3402578" cy="3402578"/>
          </a:xfrm>
          <a:prstGeom prst="rect">
            <a:avLst/>
          </a:prstGeom>
        </p:spPr>
      </p:pic>
    </p:spTree>
    <p:extLst>
      <p:ext uri="{BB962C8B-B14F-4D97-AF65-F5344CB8AC3E}">
        <p14:creationId xmlns:p14="http://schemas.microsoft.com/office/powerpoint/2010/main" val="2078822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4117</Words>
  <Application>Microsoft Office PowerPoint</Application>
  <PresentationFormat>Widescreen</PresentationFormat>
  <Paragraphs>673</Paragraphs>
  <Slides>65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3" baseType="lpstr">
      <vt:lpstr>Arial</vt:lpstr>
      <vt:lpstr>Arial Black</vt:lpstr>
      <vt:lpstr>Calibri</vt:lpstr>
      <vt:lpstr>Calibri Light</vt:lpstr>
      <vt:lpstr>Times New Roman</vt:lpstr>
      <vt:lpstr>Wingdings</vt:lpstr>
      <vt:lpstr>Office Theme</vt:lpstr>
      <vt:lpstr>ClipArt</vt:lpstr>
      <vt:lpstr>JESUS, JESUS, JESUS:   BE HEALED  IN THE NAME OF JESUS</vt:lpstr>
      <vt:lpstr>Friday Night Praise Music and Introduction</vt:lpstr>
      <vt:lpstr>Getting To Know  One Another</vt:lpstr>
      <vt:lpstr>          JESUS, JESUS, JESUS:  BE HEALED IN THE NAME OF JESUS</vt:lpstr>
      <vt:lpstr>Our Expectations For The Group</vt:lpstr>
      <vt:lpstr>   “Get Real And Surrender”</vt:lpstr>
      <vt:lpstr>“Get Real And Surrender” (Cont’d)</vt:lpstr>
      <vt:lpstr>Healing Testimony of Krystal</vt:lpstr>
      <vt:lpstr>“Get Real And Surrender” (Cont’d)</vt:lpstr>
      <vt:lpstr>“All Things Are Possible”</vt:lpstr>
      <vt:lpstr>Saturday Morning Praise Music</vt:lpstr>
      <vt:lpstr>   That’s My King  S.M. Lockridge  https://www.youtube.com/watch?v=yzqTFNfeDnE </vt:lpstr>
      <vt:lpstr>God’s Will For Healing </vt:lpstr>
      <vt:lpstr>God’s Will For Healing </vt:lpstr>
      <vt:lpstr>                    Christian Healing </vt:lpstr>
      <vt:lpstr>Demonstrations of Healing</vt:lpstr>
      <vt:lpstr>He Commanded The People In The Old Testament: (Conditional) </vt:lpstr>
      <vt:lpstr>What God Requires</vt:lpstr>
      <vt:lpstr>What God Requires (Cont’d)</vt:lpstr>
      <vt:lpstr>What God Requires (Cont’d)</vt:lpstr>
      <vt:lpstr>12 Demonstrations Of Healings  In The Old Testament</vt:lpstr>
      <vt:lpstr>12 Demonstrations Of Healings  In The Old Testament (Cont’d)</vt:lpstr>
      <vt:lpstr>Holy Spirit And Healing</vt:lpstr>
      <vt:lpstr>Holy Spirit And Healing (Cont’d)</vt:lpstr>
      <vt:lpstr>Troy Black Testimony - Healing</vt:lpstr>
      <vt:lpstr>Jesus, Jesus, Jesus Why Did Jesus Heal?</vt:lpstr>
      <vt:lpstr>Factors Involved In Healing</vt:lpstr>
      <vt:lpstr>Demonstrations Of  Healing By Jesus</vt:lpstr>
      <vt:lpstr>Demonstrations Of  Healing By Jesus  (Cont’d)</vt:lpstr>
      <vt:lpstr>Demonstrations Of  Healing By Jesus  (Cont’d)</vt:lpstr>
      <vt:lpstr>You Are Looking At A Miracle: </vt:lpstr>
      <vt:lpstr>Demonstrations Of Healing By Apostles</vt:lpstr>
      <vt:lpstr>Power And Authority  To Heal As Christ’s Disciples</vt:lpstr>
      <vt:lpstr>Power And Authority To Heal As Christ’s Disciples (Cont’d)</vt:lpstr>
      <vt:lpstr>Power And Authority To Heal As Christ’s Disciples (Cont’d)</vt:lpstr>
      <vt:lpstr>Demonstration Of Disciple’s Healing</vt:lpstr>
      <vt:lpstr>PowerPoint Presentation</vt:lpstr>
      <vt:lpstr>Be Healed In Jesus Name</vt:lpstr>
      <vt:lpstr>Meet The Mom Whose Son Survived Falling Through The Ice</vt:lpstr>
      <vt:lpstr>Sharing Personal Testimonies</vt:lpstr>
      <vt:lpstr>Saturday Afternoon Praise Music</vt:lpstr>
      <vt:lpstr>Road Blocks To Healing</vt:lpstr>
      <vt:lpstr>Road Blocks To Healing</vt:lpstr>
      <vt:lpstr>Road Blocks To Healing  (Cont’d)  </vt:lpstr>
      <vt:lpstr>When Some People Don’t Get Healed?</vt:lpstr>
      <vt:lpstr>When Some People Don’t Get Healed?</vt:lpstr>
      <vt:lpstr>When Some People Don’t Get Healed?</vt:lpstr>
      <vt:lpstr>Emotional Healing</vt:lpstr>
      <vt:lpstr>PowerPoint Presentation</vt:lpstr>
      <vt:lpstr>Sin Causes Emotional Sickness  </vt:lpstr>
      <vt:lpstr>Sin Causes Emotional Sickness (Cont’d) </vt:lpstr>
      <vt:lpstr>Forgiveness Is A Choice  And You Hold The Key</vt:lpstr>
      <vt:lpstr>Forgiveness  Hand Gestures</vt:lpstr>
      <vt:lpstr>Spirit Of Unforgiveness</vt:lpstr>
      <vt:lpstr>Prayer Of Forgiveness</vt:lpstr>
      <vt:lpstr>Receiving The Gift Of Healing</vt:lpstr>
      <vt:lpstr>Spiritual Healing- Renewing Your Spirit  </vt:lpstr>
      <vt:lpstr>Spiritual Healing -  Renewing Your Mind</vt:lpstr>
      <vt:lpstr>10 Steps For Your Spiritual Walk</vt:lpstr>
      <vt:lpstr>10 Steps For Your  Spiritual Walk (Cont’d)</vt:lpstr>
      <vt:lpstr>10 Steps For Your  Spiritual Walk (Cont’d)</vt:lpstr>
      <vt:lpstr>Spiritual Healing Scriptures</vt:lpstr>
      <vt:lpstr>Emotional Healing Scriptures  </vt:lpstr>
      <vt:lpstr>Monthly Scriptures For Healing</vt:lpstr>
      <vt:lpstr>Sharing Personal Testimonies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HEALED IN THE NAME OF JESUS</dc:title>
  <dc:creator>Owner</dc:creator>
  <cp:lastModifiedBy>Michael Stelzer</cp:lastModifiedBy>
  <cp:revision>39</cp:revision>
  <cp:lastPrinted>2018-04-01T21:45:18Z</cp:lastPrinted>
  <dcterms:created xsi:type="dcterms:W3CDTF">2018-03-04T23:30:51Z</dcterms:created>
  <dcterms:modified xsi:type="dcterms:W3CDTF">2018-04-16T19:38:55Z</dcterms:modified>
</cp:coreProperties>
</file>